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8288000" cy="10287000"/>
  <p:notesSz cx="6858000" cy="9144000"/>
  <p:embeddedFontLst>
    <p:embeddedFont>
      <p:font typeface="Krabuler" panose="020B0604020202020204" charset="0"/>
      <p:regular r:id="rId25"/>
    </p:embeddedFont>
    <p:embeddedFont>
      <p:font typeface="Now" panose="020B0604020202020204" charset="0"/>
      <p:regular r:id="rId26"/>
    </p:embeddedFont>
    <p:embeddedFont>
      <p:font typeface="Now Bold" panose="020B0604020202020204" charset="0"/>
      <p:regular r:id="rId27"/>
    </p:embeddedFont>
    <p:embeddedFont>
      <p:font typeface="Open Sans" panose="020B0604020202020204"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E5B036-AE54-5AC4-C8F7-680339D0E6E2}" v="19" dt="2024-09-11T02:34:41.769"/>
    <p1510:client id="{5404070E-6547-0BB5-B140-33D2DFF49210}" v="36" dt="2024-09-11T02:34:29.2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TARY CONSTANZA RODRIGUEZ PEREZ" userId="S::ca.rodriguezp@duocuc.cl::2b8d71c9-1a2f-4e3d-9bb4-a9685baad087" providerId="AD" clId="Web-{5404070E-6547-0BB5-B140-33D2DFF49210}"/>
    <pc:docChg chg="modSld">
      <pc:chgData name="CATARY CONSTANZA RODRIGUEZ PEREZ" userId="S::ca.rodriguezp@duocuc.cl::2b8d71c9-1a2f-4e3d-9bb4-a9685baad087" providerId="AD" clId="Web-{5404070E-6547-0BB5-B140-33D2DFF49210}" dt="2024-09-11T02:34:24.740" v="16" actId="20577"/>
      <pc:docMkLst>
        <pc:docMk/>
      </pc:docMkLst>
      <pc:sldChg chg="modSp">
        <pc:chgData name="CATARY CONSTANZA RODRIGUEZ PEREZ" userId="S::ca.rodriguezp@duocuc.cl::2b8d71c9-1a2f-4e3d-9bb4-a9685baad087" providerId="AD" clId="Web-{5404070E-6547-0BB5-B140-33D2DFF49210}" dt="2024-09-11T02:34:24.740" v="16" actId="20577"/>
        <pc:sldMkLst>
          <pc:docMk/>
          <pc:sldMk cId="0" sldId="272"/>
        </pc:sldMkLst>
        <pc:spChg chg="mod">
          <ac:chgData name="CATARY CONSTANZA RODRIGUEZ PEREZ" userId="S::ca.rodriguezp@duocuc.cl::2b8d71c9-1a2f-4e3d-9bb4-a9685baad087" providerId="AD" clId="Web-{5404070E-6547-0BB5-B140-33D2DFF49210}" dt="2024-09-11T02:34:24.740" v="16" actId="20577"/>
          <ac:spMkLst>
            <pc:docMk/>
            <pc:sldMk cId="0" sldId="272"/>
            <ac:spMk id="15" creationId="{00000000-0000-0000-0000-000000000000}"/>
          </ac:spMkLst>
        </pc:spChg>
      </pc:sldChg>
    </pc:docChg>
  </pc:docChgLst>
  <pc:docChgLst>
    <pc:chgData name="NICOLAS EDUARDO MORENO CATALAN" userId="S::nico.moreno@duocuc.cl::147adeff-c192-4249-8497-81c7a9b846ff" providerId="AD" clId="Web-{3FE5B036-AE54-5AC4-C8F7-680339D0E6E2}"/>
    <pc:docChg chg="modSld">
      <pc:chgData name="NICOLAS EDUARDO MORENO CATALAN" userId="S::nico.moreno@duocuc.cl::147adeff-c192-4249-8497-81c7a9b846ff" providerId="AD" clId="Web-{3FE5B036-AE54-5AC4-C8F7-680339D0E6E2}" dt="2024-09-11T02:34:40.222" v="8" actId="20577"/>
      <pc:docMkLst>
        <pc:docMk/>
      </pc:docMkLst>
      <pc:sldChg chg="modSp">
        <pc:chgData name="NICOLAS EDUARDO MORENO CATALAN" userId="S::nico.moreno@duocuc.cl::147adeff-c192-4249-8497-81c7a9b846ff" providerId="AD" clId="Web-{3FE5B036-AE54-5AC4-C8F7-680339D0E6E2}" dt="2024-09-11T02:34:40.222" v="8" actId="20577"/>
        <pc:sldMkLst>
          <pc:docMk/>
          <pc:sldMk cId="0" sldId="257"/>
        </pc:sldMkLst>
        <pc:spChg chg="mod">
          <ac:chgData name="NICOLAS EDUARDO MORENO CATALAN" userId="S::nico.moreno@duocuc.cl::147adeff-c192-4249-8497-81c7a9b846ff" providerId="AD" clId="Web-{3FE5B036-AE54-5AC4-C8F7-680339D0E6E2}" dt="2024-09-11T02:34:40.222" v="8" actId="20577"/>
          <ac:spMkLst>
            <pc:docMk/>
            <pc:sldMk cId="0" sldId="257"/>
            <ac:spMk id="24"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jpe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32" Type="http://schemas.openxmlformats.org/officeDocument/2006/relationships/image" Target="../media/image31.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29.svg"/></Relationships>
</file>

<file path=ppt/slides/_rels/slide10.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26.png"/><Relationship Id="rId18" Type="http://schemas.openxmlformats.org/officeDocument/2006/relationships/image" Target="../media/image29.svg"/><Relationship Id="rId3" Type="http://schemas.openxmlformats.org/officeDocument/2006/relationships/image" Target="../media/image4.png"/><Relationship Id="rId21" Type="http://schemas.openxmlformats.org/officeDocument/2006/relationships/image" Target="../media/image36.png"/><Relationship Id="rId7" Type="http://schemas.openxmlformats.org/officeDocument/2006/relationships/image" Target="../media/image10.png"/><Relationship Id="rId12" Type="http://schemas.openxmlformats.org/officeDocument/2006/relationships/image" Target="../media/image17.svg"/><Relationship Id="rId17" Type="http://schemas.openxmlformats.org/officeDocument/2006/relationships/image" Target="../media/image28.png"/><Relationship Id="rId2" Type="http://schemas.openxmlformats.org/officeDocument/2006/relationships/image" Target="../media/image1.jpeg"/><Relationship Id="rId16" Type="http://schemas.openxmlformats.org/officeDocument/2006/relationships/image" Target="../media/image3.svg"/><Relationship Id="rId20" Type="http://schemas.openxmlformats.org/officeDocument/2006/relationships/image" Target="../media/image31.sv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16.png"/><Relationship Id="rId5" Type="http://schemas.openxmlformats.org/officeDocument/2006/relationships/image" Target="../media/image6.png"/><Relationship Id="rId15" Type="http://schemas.openxmlformats.org/officeDocument/2006/relationships/image" Target="../media/image2.png"/><Relationship Id="rId23" Type="http://schemas.openxmlformats.org/officeDocument/2006/relationships/image" Target="../media/image38.png"/><Relationship Id="rId10" Type="http://schemas.openxmlformats.org/officeDocument/2006/relationships/image" Target="../media/image13.svg"/><Relationship Id="rId19" Type="http://schemas.openxmlformats.org/officeDocument/2006/relationships/image" Target="../media/image30.png"/><Relationship Id="rId4" Type="http://schemas.openxmlformats.org/officeDocument/2006/relationships/image" Target="../media/image5.svg"/><Relationship Id="rId9" Type="http://schemas.openxmlformats.org/officeDocument/2006/relationships/image" Target="../media/image12.png"/><Relationship Id="rId14" Type="http://schemas.openxmlformats.org/officeDocument/2006/relationships/image" Target="../media/image27.svg"/><Relationship Id="rId22"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46.png"/><Relationship Id="rId2" Type="http://schemas.openxmlformats.org/officeDocument/2006/relationships/image" Target="../media/image1.jpe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32" Type="http://schemas.openxmlformats.org/officeDocument/2006/relationships/image" Target="../media/image31.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29.svg"/><Relationship Id="rId8" Type="http://schemas.openxmlformats.org/officeDocument/2006/relationships/image" Target="../media/image7.svg"/></Relationships>
</file>

<file path=ppt/slides/_rels/slide15.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jpe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32" Type="http://schemas.openxmlformats.org/officeDocument/2006/relationships/image" Target="../media/image31.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29.svg"/></Relationships>
</file>

<file path=ppt/slides/_rels/slide16.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jpe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32" Type="http://schemas.openxmlformats.org/officeDocument/2006/relationships/image" Target="../media/image31.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29.svg"/></Relationships>
</file>

<file path=ppt/slides/_rels/slide17.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26.png"/><Relationship Id="rId18" Type="http://schemas.openxmlformats.org/officeDocument/2006/relationships/image" Target="../media/image29.svg"/><Relationship Id="rId3" Type="http://schemas.openxmlformats.org/officeDocument/2006/relationships/image" Target="../media/image4.png"/><Relationship Id="rId21" Type="http://schemas.openxmlformats.org/officeDocument/2006/relationships/image" Target="../media/image36.png"/><Relationship Id="rId7" Type="http://schemas.openxmlformats.org/officeDocument/2006/relationships/image" Target="../media/image10.png"/><Relationship Id="rId12" Type="http://schemas.openxmlformats.org/officeDocument/2006/relationships/image" Target="../media/image17.svg"/><Relationship Id="rId17" Type="http://schemas.openxmlformats.org/officeDocument/2006/relationships/image" Target="../media/image28.png"/><Relationship Id="rId2" Type="http://schemas.openxmlformats.org/officeDocument/2006/relationships/image" Target="../media/image1.jpeg"/><Relationship Id="rId16" Type="http://schemas.openxmlformats.org/officeDocument/2006/relationships/image" Target="../media/image3.svg"/><Relationship Id="rId20" Type="http://schemas.openxmlformats.org/officeDocument/2006/relationships/image" Target="../media/image31.sv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16.png"/><Relationship Id="rId5" Type="http://schemas.openxmlformats.org/officeDocument/2006/relationships/image" Target="../media/image6.png"/><Relationship Id="rId15" Type="http://schemas.openxmlformats.org/officeDocument/2006/relationships/image" Target="../media/image2.png"/><Relationship Id="rId23" Type="http://schemas.openxmlformats.org/officeDocument/2006/relationships/image" Target="../media/image38.png"/><Relationship Id="rId10" Type="http://schemas.openxmlformats.org/officeDocument/2006/relationships/image" Target="../media/image13.svg"/><Relationship Id="rId19" Type="http://schemas.openxmlformats.org/officeDocument/2006/relationships/image" Target="../media/image30.png"/><Relationship Id="rId4" Type="http://schemas.openxmlformats.org/officeDocument/2006/relationships/image" Target="../media/image5.svg"/><Relationship Id="rId9" Type="http://schemas.openxmlformats.org/officeDocument/2006/relationships/image" Target="../media/image12.png"/><Relationship Id="rId14" Type="http://schemas.openxmlformats.org/officeDocument/2006/relationships/image" Target="../media/image27.svg"/><Relationship Id="rId22" Type="http://schemas.openxmlformats.org/officeDocument/2006/relationships/image" Target="../media/image37.png"/></Relationships>
</file>

<file path=ppt/slides/_rels/slide18.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47.png"/><Relationship Id="rId2" Type="http://schemas.openxmlformats.org/officeDocument/2006/relationships/image" Target="../media/image1.jpe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32" Type="http://schemas.openxmlformats.org/officeDocument/2006/relationships/image" Target="../media/image31.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29.svg"/><Relationship Id="rId8" Type="http://schemas.openxmlformats.org/officeDocument/2006/relationships/image" Target="../media/image7.svg"/></Relationships>
</file>

<file path=ppt/slides/_rels/slide19.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48.png"/><Relationship Id="rId2" Type="http://schemas.openxmlformats.org/officeDocument/2006/relationships/image" Target="../media/image1.jpe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32" Type="http://schemas.openxmlformats.org/officeDocument/2006/relationships/image" Target="../media/image31.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29.svg"/><Relationship Id="rId8" Type="http://schemas.openxmlformats.org/officeDocument/2006/relationships/image" Target="../media/image7.svg"/></Relationships>
</file>

<file path=ppt/slides/_rels/slide2.xml.rels><?xml version="1.0" encoding="UTF-8" standalone="yes"?>
<Relationships xmlns="http://schemas.openxmlformats.org/package/2006/relationships"><Relationship Id="rId13" Type="http://schemas.openxmlformats.org/officeDocument/2006/relationships/image" Target="../media/image10.png"/><Relationship Id="rId18" Type="http://schemas.openxmlformats.org/officeDocument/2006/relationships/image" Target="../media/image15.svg"/><Relationship Id="rId26" Type="http://schemas.openxmlformats.org/officeDocument/2006/relationships/image" Target="../media/image23.svg"/><Relationship Id="rId21" Type="http://schemas.openxmlformats.org/officeDocument/2006/relationships/image" Target="../media/image18.png"/><Relationship Id="rId34" Type="http://schemas.openxmlformats.org/officeDocument/2006/relationships/image" Target="../media/image31.svg"/><Relationship Id="rId7" Type="http://schemas.openxmlformats.org/officeDocument/2006/relationships/image" Target="../media/image4.png"/><Relationship Id="rId12" Type="http://schemas.openxmlformats.org/officeDocument/2006/relationships/image" Target="../media/image9.svg"/><Relationship Id="rId17" Type="http://schemas.openxmlformats.org/officeDocument/2006/relationships/image" Target="../media/image14.png"/><Relationship Id="rId25" Type="http://schemas.openxmlformats.org/officeDocument/2006/relationships/image" Target="../media/image22.png"/><Relationship Id="rId33" Type="http://schemas.openxmlformats.org/officeDocument/2006/relationships/image" Target="../media/image30.png"/><Relationship Id="rId2" Type="http://schemas.openxmlformats.org/officeDocument/2006/relationships/video" Target="../media/media1.mp4"/><Relationship Id="rId16" Type="http://schemas.openxmlformats.org/officeDocument/2006/relationships/image" Target="../media/image13.svg"/><Relationship Id="rId20" Type="http://schemas.openxmlformats.org/officeDocument/2006/relationships/image" Target="../media/image17.svg"/><Relationship Id="rId29" Type="http://schemas.openxmlformats.org/officeDocument/2006/relationships/image" Target="../media/image26.png"/><Relationship Id="rId1" Type="http://schemas.microsoft.com/office/2007/relationships/media" Target="../media/media1.mp4"/><Relationship Id="rId6" Type="http://schemas.openxmlformats.org/officeDocument/2006/relationships/image" Target="../media/image3.svg"/><Relationship Id="rId11" Type="http://schemas.openxmlformats.org/officeDocument/2006/relationships/image" Target="../media/image8.png"/><Relationship Id="rId24" Type="http://schemas.openxmlformats.org/officeDocument/2006/relationships/image" Target="../media/image21.svg"/><Relationship Id="rId32" Type="http://schemas.openxmlformats.org/officeDocument/2006/relationships/image" Target="../media/image29.svg"/><Relationship Id="rId37" Type="http://schemas.openxmlformats.org/officeDocument/2006/relationships/image" Target="../media/image34.jpeg"/><Relationship Id="rId5" Type="http://schemas.openxmlformats.org/officeDocument/2006/relationships/image" Target="../media/image2.png"/><Relationship Id="rId15" Type="http://schemas.openxmlformats.org/officeDocument/2006/relationships/image" Target="../media/image12.png"/><Relationship Id="rId23" Type="http://schemas.openxmlformats.org/officeDocument/2006/relationships/image" Target="../media/image20.png"/><Relationship Id="rId28" Type="http://schemas.openxmlformats.org/officeDocument/2006/relationships/image" Target="../media/image25.svg"/><Relationship Id="rId36" Type="http://schemas.openxmlformats.org/officeDocument/2006/relationships/image" Target="../media/image33.svg"/><Relationship Id="rId10" Type="http://schemas.openxmlformats.org/officeDocument/2006/relationships/image" Target="../media/image7.svg"/><Relationship Id="rId19" Type="http://schemas.openxmlformats.org/officeDocument/2006/relationships/image" Target="../media/image16.png"/><Relationship Id="rId31" Type="http://schemas.openxmlformats.org/officeDocument/2006/relationships/image" Target="../media/image28.png"/><Relationship Id="rId4" Type="http://schemas.openxmlformats.org/officeDocument/2006/relationships/image" Target="../media/image1.jpeg"/><Relationship Id="rId9" Type="http://schemas.openxmlformats.org/officeDocument/2006/relationships/image" Target="../media/image6.png"/><Relationship Id="rId14" Type="http://schemas.openxmlformats.org/officeDocument/2006/relationships/image" Target="../media/image11.svg"/><Relationship Id="rId22" Type="http://schemas.openxmlformats.org/officeDocument/2006/relationships/image" Target="../media/image19.svg"/><Relationship Id="rId27" Type="http://schemas.openxmlformats.org/officeDocument/2006/relationships/image" Target="../media/image24.png"/><Relationship Id="rId30" Type="http://schemas.openxmlformats.org/officeDocument/2006/relationships/image" Target="../media/image27.svg"/><Relationship Id="rId35" Type="http://schemas.openxmlformats.org/officeDocument/2006/relationships/image" Target="../media/image32.png"/><Relationship Id="rId8" Type="http://schemas.openxmlformats.org/officeDocument/2006/relationships/image" Target="../media/image5.svg"/><Relationship Id="rId3"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49.png"/><Relationship Id="rId2" Type="http://schemas.openxmlformats.org/officeDocument/2006/relationships/image" Target="../media/image1.jpe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32" Type="http://schemas.openxmlformats.org/officeDocument/2006/relationships/image" Target="../media/image31.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29.svg"/><Relationship Id="rId8" Type="http://schemas.openxmlformats.org/officeDocument/2006/relationships/image" Target="../media/image7.svg"/></Relationships>
</file>

<file path=ppt/slides/_rels/slide2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26.png"/><Relationship Id="rId18" Type="http://schemas.openxmlformats.org/officeDocument/2006/relationships/image" Target="../media/image29.svg"/><Relationship Id="rId3" Type="http://schemas.openxmlformats.org/officeDocument/2006/relationships/image" Target="../media/image4.png"/><Relationship Id="rId21" Type="http://schemas.openxmlformats.org/officeDocument/2006/relationships/image" Target="../media/image39.png"/><Relationship Id="rId7" Type="http://schemas.openxmlformats.org/officeDocument/2006/relationships/image" Target="../media/image10.png"/><Relationship Id="rId12" Type="http://schemas.openxmlformats.org/officeDocument/2006/relationships/image" Target="../media/image17.svg"/><Relationship Id="rId17" Type="http://schemas.openxmlformats.org/officeDocument/2006/relationships/image" Target="../media/image28.png"/><Relationship Id="rId2" Type="http://schemas.openxmlformats.org/officeDocument/2006/relationships/image" Target="../media/image1.jpeg"/><Relationship Id="rId16" Type="http://schemas.openxmlformats.org/officeDocument/2006/relationships/image" Target="../media/image3.svg"/><Relationship Id="rId20" Type="http://schemas.openxmlformats.org/officeDocument/2006/relationships/image" Target="../media/image31.sv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16.png"/><Relationship Id="rId5" Type="http://schemas.openxmlformats.org/officeDocument/2006/relationships/image" Target="../media/image6.png"/><Relationship Id="rId15" Type="http://schemas.openxmlformats.org/officeDocument/2006/relationships/image" Target="../media/image2.png"/><Relationship Id="rId23" Type="http://schemas.openxmlformats.org/officeDocument/2006/relationships/image" Target="../media/image41.png"/><Relationship Id="rId10" Type="http://schemas.openxmlformats.org/officeDocument/2006/relationships/image" Target="../media/image13.svg"/><Relationship Id="rId19" Type="http://schemas.openxmlformats.org/officeDocument/2006/relationships/image" Target="../media/image30.png"/><Relationship Id="rId4" Type="http://schemas.openxmlformats.org/officeDocument/2006/relationships/image" Target="../media/image5.svg"/><Relationship Id="rId9" Type="http://schemas.openxmlformats.org/officeDocument/2006/relationships/image" Target="../media/image12.png"/><Relationship Id="rId14" Type="http://schemas.openxmlformats.org/officeDocument/2006/relationships/image" Target="../media/image27.svg"/><Relationship Id="rId22" Type="http://schemas.openxmlformats.org/officeDocument/2006/relationships/image" Target="../media/image40.png"/></Relationships>
</file>

<file path=ppt/slides/_rels/slide22.xml.rels><?xml version="1.0" encoding="UTF-8" standalone="yes"?>
<Relationships xmlns="http://schemas.openxmlformats.org/package/2006/relationships"><Relationship Id="rId13" Type="http://schemas.openxmlformats.org/officeDocument/2006/relationships/image" Target="../media/image10.png"/><Relationship Id="rId18" Type="http://schemas.openxmlformats.org/officeDocument/2006/relationships/image" Target="../media/image15.svg"/><Relationship Id="rId26" Type="http://schemas.openxmlformats.org/officeDocument/2006/relationships/image" Target="../media/image23.svg"/><Relationship Id="rId3" Type="http://schemas.openxmlformats.org/officeDocument/2006/relationships/slideLayout" Target="../slideLayouts/slideLayout7.xml"/><Relationship Id="rId21" Type="http://schemas.openxmlformats.org/officeDocument/2006/relationships/image" Target="../media/image18.png"/><Relationship Id="rId34" Type="http://schemas.openxmlformats.org/officeDocument/2006/relationships/image" Target="../media/image31.svg"/><Relationship Id="rId7" Type="http://schemas.openxmlformats.org/officeDocument/2006/relationships/image" Target="../media/image4.png"/><Relationship Id="rId12" Type="http://schemas.openxmlformats.org/officeDocument/2006/relationships/image" Target="../media/image9.svg"/><Relationship Id="rId17" Type="http://schemas.openxmlformats.org/officeDocument/2006/relationships/image" Target="../media/image14.png"/><Relationship Id="rId25" Type="http://schemas.openxmlformats.org/officeDocument/2006/relationships/image" Target="../media/image22.png"/><Relationship Id="rId33" Type="http://schemas.openxmlformats.org/officeDocument/2006/relationships/image" Target="../media/image30.png"/><Relationship Id="rId2" Type="http://schemas.openxmlformats.org/officeDocument/2006/relationships/video" Target="../media/media2.mp4"/><Relationship Id="rId16" Type="http://schemas.openxmlformats.org/officeDocument/2006/relationships/image" Target="../media/image13.svg"/><Relationship Id="rId20" Type="http://schemas.openxmlformats.org/officeDocument/2006/relationships/image" Target="../media/image17.svg"/><Relationship Id="rId29" Type="http://schemas.openxmlformats.org/officeDocument/2006/relationships/image" Target="../media/image26.png"/><Relationship Id="rId1" Type="http://schemas.microsoft.com/office/2007/relationships/media" Target="../media/media2.mp4"/><Relationship Id="rId6" Type="http://schemas.openxmlformats.org/officeDocument/2006/relationships/image" Target="../media/image3.svg"/><Relationship Id="rId11" Type="http://schemas.openxmlformats.org/officeDocument/2006/relationships/image" Target="../media/image8.png"/><Relationship Id="rId24" Type="http://schemas.openxmlformats.org/officeDocument/2006/relationships/image" Target="../media/image21.svg"/><Relationship Id="rId32" Type="http://schemas.openxmlformats.org/officeDocument/2006/relationships/image" Target="../media/image29.svg"/><Relationship Id="rId5" Type="http://schemas.openxmlformats.org/officeDocument/2006/relationships/image" Target="../media/image2.png"/><Relationship Id="rId15" Type="http://schemas.openxmlformats.org/officeDocument/2006/relationships/image" Target="../media/image12.png"/><Relationship Id="rId23" Type="http://schemas.openxmlformats.org/officeDocument/2006/relationships/image" Target="../media/image20.png"/><Relationship Id="rId28" Type="http://schemas.openxmlformats.org/officeDocument/2006/relationships/image" Target="../media/image25.svg"/><Relationship Id="rId10" Type="http://schemas.openxmlformats.org/officeDocument/2006/relationships/image" Target="../media/image7.svg"/><Relationship Id="rId19" Type="http://schemas.openxmlformats.org/officeDocument/2006/relationships/image" Target="../media/image16.png"/><Relationship Id="rId31" Type="http://schemas.openxmlformats.org/officeDocument/2006/relationships/image" Target="../media/image28.png"/><Relationship Id="rId4" Type="http://schemas.openxmlformats.org/officeDocument/2006/relationships/image" Target="../media/image1.jpeg"/><Relationship Id="rId9" Type="http://schemas.openxmlformats.org/officeDocument/2006/relationships/image" Target="../media/image6.png"/><Relationship Id="rId14" Type="http://schemas.openxmlformats.org/officeDocument/2006/relationships/image" Target="../media/image11.svg"/><Relationship Id="rId22" Type="http://schemas.openxmlformats.org/officeDocument/2006/relationships/image" Target="../media/image19.svg"/><Relationship Id="rId27" Type="http://schemas.openxmlformats.org/officeDocument/2006/relationships/image" Target="../media/image24.png"/><Relationship Id="rId30" Type="http://schemas.openxmlformats.org/officeDocument/2006/relationships/image" Target="../media/image27.svg"/><Relationship Id="rId35" Type="http://schemas.openxmlformats.org/officeDocument/2006/relationships/image" Target="../media/image50.jpeg"/><Relationship Id="rId8" Type="http://schemas.openxmlformats.org/officeDocument/2006/relationships/image" Target="../media/image5.svg"/></Relationships>
</file>

<file path=ppt/slides/_rels/slide23.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34" Type="http://schemas.openxmlformats.org/officeDocument/2006/relationships/image" Target="../media/image53.gif"/><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52.png"/><Relationship Id="rId2" Type="http://schemas.openxmlformats.org/officeDocument/2006/relationships/image" Target="../media/image51.jpe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32" Type="http://schemas.openxmlformats.org/officeDocument/2006/relationships/image" Target="../media/image31.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29.svg"/><Relationship Id="rId8" Type="http://schemas.openxmlformats.org/officeDocument/2006/relationships/image" Target="../media/image7.svg"/></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jpe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32" Type="http://schemas.openxmlformats.org/officeDocument/2006/relationships/image" Target="../media/image31.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29.svg"/></Relationships>
</file>

<file path=ppt/slides/_rels/slide4.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5.png"/><Relationship Id="rId2" Type="http://schemas.openxmlformats.org/officeDocument/2006/relationships/image" Target="../media/image1.jpe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32" Type="http://schemas.openxmlformats.org/officeDocument/2006/relationships/image" Target="../media/image31.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29.svg"/><Relationship Id="rId8" Type="http://schemas.openxmlformats.org/officeDocument/2006/relationships/image" Target="../media/image7.svg"/></Relationships>
</file>

<file path=ppt/slides/_rels/slide5.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34" Type="http://schemas.openxmlformats.org/officeDocument/2006/relationships/image" Target="../media/image37.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6.png"/><Relationship Id="rId2" Type="http://schemas.openxmlformats.org/officeDocument/2006/relationships/image" Target="../media/image1.jpe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32" Type="http://schemas.openxmlformats.org/officeDocument/2006/relationships/image" Target="../media/image31.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29.svg"/><Relationship Id="rId35" Type="http://schemas.openxmlformats.org/officeDocument/2006/relationships/image" Target="../media/image38.png"/><Relationship Id="rId8" Type="http://schemas.openxmlformats.org/officeDocument/2006/relationships/image" Target="../media/image7.svg"/></Relationships>
</file>

<file path=ppt/slides/_rels/slide6.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jpe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32" Type="http://schemas.openxmlformats.org/officeDocument/2006/relationships/image" Target="../media/image31.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29.svg"/></Relationships>
</file>

<file path=ppt/slides/_rels/slide7.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34" Type="http://schemas.openxmlformats.org/officeDocument/2006/relationships/image" Target="../media/image4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9.png"/><Relationship Id="rId2" Type="http://schemas.openxmlformats.org/officeDocument/2006/relationships/image" Target="../media/image1.jpe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32" Type="http://schemas.openxmlformats.org/officeDocument/2006/relationships/image" Target="../media/image31.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29.svg"/><Relationship Id="rId35" Type="http://schemas.openxmlformats.org/officeDocument/2006/relationships/image" Target="../media/image41.png"/><Relationship Id="rId8" Type="http://schemas.openxmlformats.org/officeDocument/2006/relationships/image" Target="../media/image7.svg"/></Relationships>
</file>

<file path=ppt/slides/_rels/slide8.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42.gif"/><Relationship Id="rId2" Type="http://schemas.openxmlformats.org/officeDocument/2006/relationships/image" Target="../media/image1.jpe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32" Type="http://schemas.openxmlformats.org/officeDocument/2006/relationships/image" Target="../media/image31.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29.svg"/><Relationship Id="rId8" Type="http://schemas.openxmlformats.org/officeDocument/2006/relationships/image" Target="../media/image7.svg"/></Relationships>
</file>

<file path=ppt/slides/_rels/slide9.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43.gif"/><Relationship Id="rId2" Type="http://schemas.openxmlformats.org/officeDocument/2006/relationships/image" Target="../media/image1.jpe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32" Type="http://schemas.openxmlformats.org/officeDocument/2006/relationships/image" Target="../media/image31.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29.svg"/><Relationship Id="rId8"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342" r="-16512"/>
            </a:stretch>
          </a:blipFill>
        </p:spPr>
      </p:sp>
      <p:sp>
        <p:nvSpPr>
          <p:cNvPr id="3" name="Freeform 3"/>
          <p:cNvSpPr/>
          <p:nvPr/>
        </p:nvSpPr>
        <p:spPr>
          <a:xfrm>
            <a:off x="-1088254" y="-885095"/>
            <a:ext cx="3732085" cy="3654334"/>
          </a:xfrm>
          <a:custGeom>
            <a:avLst/>
            <a:gdLst/>
            <a:ahLst/>
            <a:cxnLst/>
            <a:rect l="l" t="t" r="r" b="b"/>
            <a:pathLst>
              <a:path w="3732085" h="3654334">
                <a:moveTo>
                  <a:pt x="0" y="0"/>
                </a:moveTo>
                <a:lnTo>
                  <a:pt x="3732086" y="0"/>
                </a:lnTo>
                <a:lnTo>
                  <a:pt x="3732086" y="3654333"/>
                </a:lnTo>
                <a:lnTo>
                  <a:pt x="0" y="36543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7963780" y="-2494460"/>
            <a:ext cx="3732085" cy="3654334"/>
          </a:xfrm>
          <a:custGeom>
            <a:avLst/>
            <a:gdLst/>
            <a:ahLst/>
            <a:cxnLst/>
            <a:rect l="l" t="t" r="r" b="b"/>
            <a:pathLst>
              <a:path w="3732085" h="3654334">
                <a:moveTo>
                  <a:pt x="0" y="0"/>
                </a:moveTo>
                <a:lnTo>
                  <a:pt x="3732085" y="0"/>
                </a:lnTo>
                <a:lnTo>
                  <a:pt x="3732085" y="3654334"/>
                </a:lnTo>
                <a:lnTo>
                  <a:pt x="0" y="36543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5643837" y="-1068954"/>
            <a:ext cx="3851114" cy="4022051"/>
          </a:xfrm>
          <a:custGeom>
            <a:avLst/>
            <a:gdLst/>
            <a:ahLst/>
            <a:cxnLst/>
            <a:rect l="l" t="t" r="r" b="b"/>
            <a:pathLst>
              <a:path w="3851114" h="4022051">
                <a:moveTo>
                  <a:pt x="0" y="0"/>
                </a:moveTo>
                <a:lnTo>
                  <a:pt x="3851114" y="0"/>
                </a:lnTo>
                <a:lnTo>
                  <a:pt x="3851114" y="4022051"/>
                </a:lnTo>
                <a:lnTo>
                  <a:pt x="0" y="402205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2977548" y="-3039926"/>
            <a:ext cx="4465971" cy="4309662"/>
          </a:xfrm>
          <a:custGeom>
            <a:avLst/>
            <a:gdLst/>
            <a:ahLst/>
            <a:cxnLst/>
            <a:rect l="l" t="t" r="r" b="b"/>
            <a:pathLst>
              <a:path w="4465971" h="4309662">
                <a:moveTo>
                  <a:pt x="0" y="0"/>
                </a:moveTo>
                <a:lnTo>
                  <a:pt x="4465972" y="0"/>
                </a:lnTo>
                <a:lnTo>
                  <a:pt x="4465972" y="4309662"/>
                </a:lnTo>
                <a:lnTo>
                  <a:pt x="0" y="43096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7284839" y="9353109"/>
            <a:ext cx="4465971" cy="4309662"/>
          </a:xfrm>
          <a:custGeom>
            <a:avLst/>
            <a:gdLst/>
            <a:ahLst/>
            <a:cxnLst/>
            <a:rect l="l" t="t" r="r" b="b"/>
            <a:pathLst>
              <a:path w="4465971" h="4309662">
                <a:moveTo>
                  <a:pt x="0" y="0"/>
                </a:moveTo>
                <a:lnTo>
                  <a:pt x="4465971" y="0"/>
                </a:lnTo>
                <a:lnTo>
                  <a:pt x="4465971" y="4309662"/>
                </a:lnTo>
                <a:lnTo>
                  <a:pt x="0" y="430966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rot="10109882">
            <a:off x="11480549" y="-3043349"/>
            <a:ext cx="4465971" cy="4309662"/>
          </a:xfrm>
          <a:custGeom>
            <a:avLst/>
            <a:gdLst/>
            <a:ahLst/>
            <a:cxnLst/>
            <a:rect l="l" t="t" r="r" b="b"/>
            <a:pathLst>
              <a:path w="4465971" h="4309662">
                <a:moveTo>
                  <a:pt x="0" y="0"/>
                </a:moveTo>
                <a:lnTo>
                  <a:pt x="4465971" y="0"/>
                </a:lnTo>
                <a:lnTo>
                  <a:pt x="4465971" y="4309662"/>
                </a:lnTo>
                <a:lnTo>
                  <a:pt x="0" y="430966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rot="-1874174">
            <a:off x="-1756977" y="-889767"/>
            <a:ext cx="5865567" cy="2558854"/>
          </a:xfrm>
          <a:custGeom>
            <a:avLst/>
            <a:gdLst/>
            <a:ahLst/>
            <a:cxnLst/>
            <a:rect l="l" t="t" r="r" b="b"/>
            <a:pathLst>
              <a:path w="5865567" h="2558854">
                <a:moveTo>
                  <a:pt x="0" y="0"/>
                </a:moveTo>
                <a:lnTo>
                  <a:pt x="5865567" y="0"/>
                </a:lnTo>
                <a:lnTo>
                  <a:pt x="5865567" y="2558854"/>
                </a:lnTo>
                <a:lnTo>
                  <a:pt x="0" y="255885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0" name="Freeform 10"/>
          <p:cNvSpPr/>
          <p:nvPr/>
        </p:nvSpPr>
        <p:spPr>
          <a:xfrm>
            <a:off x="5210534" y="-2494460"/>
            <a:ext cx="3774624" cy="3651948"/>
          </a:xfrm>
          <a:custGeom>
            <a:avLst/>
            <a:gdLst/>
            <a:ahLst/>
            <a:cxnLst/>
            <a:rect l="l" t="t" r="r" b="b"/>
            <a:pathLst>
              <a:path w="3774624" h="3651948">
                <a:moveTo>
                  <a:pt x="0" y="0"/>
                </a:moveTo>
                <a:lnTo>
                  <a:pt x="3774624" y="0"/>
                </a:lnTo>
                <a:lnTo>
                  <a:pt x="3774624" y="3651949"/>
                </a:lnTo>
                <a:lnTo>
                  <a:pt x="0" y="365194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1" name="TextBox 11"/>
          <p:cNvSpPr txBox="1"/>
          <p:nvPr/>
        </p:nvSpPr>
        <p:spPr>
          <a:xfrm>
            <a:off x="2134054" y="4071236"/>
            <a:ext cx="14767542" cy="3365323"/>
          </a:xfrm>
          <a:prstGeom prst="rect">
            <a:avLst/>
          </a:prstGeom>
        </p:spPr>
        <p:txBody>
          <a:bodyPr lIns="0" tIns="0" rIns="0" bIns="0" rtlCol="0" anchor="t">
            <a:spAutoFit/>
          </a:bodyPr>
          <a:lstStyle/>
          <a:p>
            <a:pPr algn="ctr">
              <a:lnSpc>
                <a:spcPts val="25548"/>
              </a:lnSpc>
            </a:pPr>
            <a:r>
              <a:rPr lang="en-US" sz="24332">
                <a:solidFill>
                  <a:srgbClr val="000000"/>
                </a:solidFill>
                <a:latin typeface="Krabuler"/>
                <a:ea typeface="Krabuler"/>
                <a:cs typeface="Krabuler"/>
                <a:sym typeface="Krabuler"/>
              </a:rPr>
              <a:t>MAGIKOFFEE </a:t>
            </a:r>
          </a:p>
        </p:txBody>
      </p:sp>
      <p:sp>
        <p:nvSpPr>
          <p:cNvPr id="12" name="TextBox 12"/>
          <p:cNvSpPr txBox="1"/>
          <p:nvPr/>
        </p:nvSpPr>
        <p:spPr>
          <a:xfrm>
            <a:off x="4103924" y="2259640"/>
            <a:ext cx="9553495" cy="2154195"/>
          </a:xfrm>
          <a:prstGeom prst="rect">
            <a:avLst/>
          </a:prstGeom>
        </p:spPr>
        <p:txBody>
          <a:bodyPr lIns="0" tIns="0" rIns="0" bIns="0" rtlCol="0" anchor="t">
            <a:spAutoFit/>
          </a:bodyPr>
          <a:lstStyle/>
          <a:p>
            <a:pPr algn="ctr">
              <a:lnSpc>
                <a:spcPts val="16360"/>
              </a:lnSpc>
            </a:pPr>
            <a:r>
              <a:rPr lang="en-US" sz="15581">
                <a:solidFill>
                  <a:srgbClr val="000000"/>
                </a:solidFill>
                <a:latin typeface="Krabuler"/>
                <a:ea typeface="Krabuler"/>
                <a:cs typeface="Krabuler"/>
                <a:sym typeface="Krabuler"/>
              </a:rPr>
              <a:t>Proyecto</a:t>
            </a:r>
          </a:p>
        </p:txBody>
      </p:sp>
      <p:sp>
        <p:nvSpPr>
          <p:cNvPr id="13" name="TextBox 13"/>
          <p:cNvSpPr txBox="1"/>
          <p:nvPr/>
        </p:nvSpPr>
        <p:spPr>
          <a:xfrm>
            <a:off x="5825822" y="1797678"/>
            <a:ext cx="6636356" cy="485775"/>
          </a:xfrm>
          <a:prstGeom prst="rect">
            <a:avLst/>
          </a:prstGeom>
        </p:spPr>
        <p:txBody>
          <a:bodyPr lIns="0" tIns="0" rIns="0" bIns="0" rtlCol="0" anchor="t">
            <a:spAutoFit/>
          </a:bodyPr>
          <a:lstStyle/>
          <a:p>
            <a:pPr algn="ctr">
              <a:lnSpc>
                <a:spcPts val="3840"/>
              </a:lnSpc>
            </a:pPr>
            <a:r>
              <a:rPr lang="en-US" sz="3200">
                <a:solidFill>
                  <a:srgbClr val="000000"/>
                </a:solidFill>
                <a:latin typeface="Now"/>
                <a:ea typeface="Now"/>
                <a:cs typeface="Now"/>
                <a:sym typeface="Now"/>
              </a:rPr>
              <a:t>INFORMÁTICO</a:t>
            </a:r>
          </a:p>
        </p:txBody>
      </p:sp>
      <p:sp>
        <p:nvSpPr>
          <p:cNvPr id="14" name="TextBox 14"/>
          <p:cNvSpPr txBox="1"/>
          <p:nvPr/>
        </p:nvSpPr>
        <p:spPr>
          <a:xfrm>
            <a:off x="3533096" y="7516341"/>
            <a:ext cx="11225184" cy="547878"/>
          </a:xfrm>
          <a:prstGeom prst="rect">
            <a:avLst/>
          </a:prstGeom>
        </p:spPr>
        <p:txBody>
          <a:bodyPr lIns="0" tIns="0" rIns="0" bIns="0" rtlCol="0" anchor="t">
            <a:spAutoFit/>
          </a:bodyPr>
          <a:lstStyle/>
          <a:p>
            <a:pPr algn="ctr">
              <a:lnSpc>
                <a:spcPts val="4356"/>
              </a:lnSpc>
            </a:pPr>
            <a:r>
              <a:rPr lang="en-US" sz="3600" spc="-72">
                <a:solidFill>
                  <a:srgbClr val="000000"/>
                </a:solidFill>
                <a:latin typeface="Now"/>
                <a:ea typeface="Now"/>
                <a:cs typeface="Now"/>
                <a:sym typeface="Now"/>
              </a:rPr>
              <a:t>Nicolás Moreno, Cristian Nuñez y Catary Rodriguez</a:t>
            </a:r>
          </a:p>
        </p:txBody>
      </p:sp>
      <p:sp>
        <p:nvSpPr>
          <p:cNvPr id="15" name="Freeform 15"/>
          <p:cNvSpPr/>
          <p:nvPr/>
        </p:nvSpPr>
        <p:spPr>
          <a:xfrm>
            <a:off x="-663909" y="6596902"/>
            <a:ext cx="4623870" cy="4479374"/>
          </a:xfrm>
          <a:custGeom>
            <a:avLst/>
            <a:gdLst/>
            <a:ahLst/>
            <a:cxnLst/>
            <a:rect l="l" t="t" r="r" b="b"/>
            <a:pathLst>
              <a:path w="4623870" h="4479374">
                <a:moveTo>
                  <a:pt x="0" y="0"/>
                </a:moveTo>
                <a:lnTo>
                  <a:pt x="4623869" y="0"/>
                </a:lnTo>
                <a:lnTo>
                  <a:pt x="4623869" y="4479374"/>
                </a:lnTo>
                <a:lnTo>
                  <a:pt x="0" y="44793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6" name="Freeform 16"/>
          <p:cNvSpPr/>
          <p:nvPr/>
        </p:nvSpPr>
        <p:spPr>
          <a:xfrm>
            <a:off x="-4508431" y="2871444"/>
            <a:ext cx="5806700" cy="5422006"/>
          </a:xfrm>
          <a:custGeom>
            <a:avLst/>
            <a:gdLst/>
            <a:ahLst/>
            <a:cxnLst/>
            <a:rect l="l" t="t" r="r" b="b"/>
            <a:pathLst>
              <a:path w="5806700" h="5422006">
                <a:moveTo>
                  <a:pt x="0" y="0"/>
                </a:moveTo>
                <a:lnTo>
                  <a:pt x="5806700" y="0"/>
                </a:lnTo>
                <a:lnTo>
                  <a:pt x="5806700" y="5422006"/>
                </a:lnTo>
                <a:lnTo>
                  <a:pt x="0" y="5422006"/>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17" name="Freeform 17"/>
          <p:cNvSpPr/>
          <p:nvPr/>
        </p:nvSpPr>
        <p:spPr>
          <a:xfrm rot="2112985">
            <a:off x="4054105" y="9167177"/>
            <a:ext cx="3022695" cy="2918160"/>
          </a:xfrm>
          <a:custGeom>
            <a:avLst/>
            <a:gdLst/>
            <a:ahLst/>
            <a:cxnLst/>
            <a:rect l="l" t="t" r="r" b="b"/>
            <a:pathLst>
              <a:path w="3022695" h="2918160">
                <a:moveTo>
                  <a:pt x="0" y="0"/>
                </a:moveTo>
                <a:lnTo>
                  <a:pt x="3022695" y="0"/>
                </a:lnTo>
                <a:lnTo>
                  <a:pt x="3022695" y="2918160"/>
                </a:lnTo>
                <a:lnTo>
                  <a:pt x="0" y="291816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8" name="Freeform 18"/>
          <p:cNvSpPr/>
          <p:nvPr/>
        </p:nvSpPr>
        <p:spPr>
          <a:xfrm>
            <a:off x="-3077016" y="4138127"/>
            <a:ext cx="4105716" cy="3926091"/>
          </a:xfrm>
          <a:custGeom>
            <a:avLst/>
            <a:gdLst/>
            <a:ahLst/>
            <a:cxnLst/>
            <a:rect l="l" t="t" r="r" b="b"/>
            <a:pathLst>
              <a:path w="4105716" h="3926091">
                <a:moveTo>
                  <a:pt x="0" y="0"/>
                </a:moveTo>
                <a:lnTo>
                  <a:pt x="4105716" y="0"/>
                </a:lnTo>
                <a:lnTo>
                  <a:pt x="4105716" y="3926092"/>
                </a:lnTo>
                <a:lnTo>
                  <a:pt x="0" y="3926092"/>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19" name="Freeform 19"/>
          <p:cNvSpPr/>
          <p:nvPr/>
        </p:nvSpPr>
        <p:spPr>
          <a:xfrm>
            <a:off x="1648025" y="9066060"/>
            <a:ext cx="3024000" cy="2441880"/>
          </a:xfrm>
          <a:custGeom>
            <a:avLst/>
            <a:gdLst/>
            <a:ahLst/>
            <a:cxnLst/>
            <a:rect l="l" t="t" r="r" b="b"/>
            <a:pathLst>
              <a:path w="3024000" h="2441880">
                <a:moveTo>
                  <a:pt x="0" y="0"/>
                </a:moveTo>
                <a:lnTo>
                  <a:pt x="3024000" y="0"/>
                </a:lnTo>
                <a:lnTo>
                  <a:pt x="3024000" y="2441880"/>
                </a:lnTo>
                <a:lnTo>
                  <a:pt x="0" y="2441880"/>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20" name="Freeform 20"/>
          <p:cNvSpPr/>
          <p:nvPr/>
        </p:nvSpPr>
        <p:spPr>
          <a:xfrm rot="-3195298">
            <a:off x="16323249" y="6913543"/>
            <a:ext cx="3844074" cy="3623039"/>
          </a:xfrm>
          <a:custGeom>
            <a:avLst/>
            <a:gdLst/>
            <a:ahLst/>
            <a:cxnLst/>
            <a:rect l="l" t="t" r="r" b="b"/>
            <a:pathLst>
              <a:path w="3844074" h="3623039">
                <a:moveTo>
                  <a:pt x="0" y="0"/>
                </a:moveTo>
                <a:lnTo>
                  <a:pt x="3844074" y="0"/>
                </a:lnTo>
                <a:lnTo>
                  <a:pt x="3844074" y="3623040"/>
                </a:lnTo>
                <a:lnTo>
                  <a:pt x="0" y="3623040"/>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21" name="Freeform 21"/>
          <p:cNvSpPr/>
          <p:nvPr/>
        </p:nvSpPr>
        <p:spPr>
          <a:xfrm>
            <a:off x="16732643" y="3046635"/>
            <a:ext cx="3025287" cy="2961000"/>
          </a:xfrm>
          <a:custGeom>
            <a:avLst/>
            <a:gdLst/>
            <a:ahLst/>
            <a:cxnLst/>
            <a:rect l="l" t="t" r="r" b="b"/>
            <a:pathLst>
              <a:path w="3025287" h="2961000">
                <a:moveTo>
                  <a:pt x="0" y="0"/>
                </a:moveTo>
                <a:lnTo>
                  <a:pt x="3025287" y="0"/>
                </a:lnTo>
                <a:lnTo>
                  <a:pt x="3025287" y="2961000"/>
                </a:lnTo>
                <a:lnTo>
                  <a:pt x="0" y="2961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2" name="Freeform 22"/>
          <p:cNvSpPr/>
          <p:nvPr/>
        </p:nvSpPr>
        <p:spPr>
          <a:xfrm>
            <a:off x="16993107" y="4988648"/>
            <a:ext cx="3024000" cy="2668680"/>
          </a:xfrm>
          <a:custGeom>
            <a:avLst/>
            <a:gdLst/>
            <a:ahLst/>
            <a:cxnLst/>
            <a:rect l="l" t="t" r="r" b="b"/>
            <a:pathLst>
              <a:path w="3024000" h="2668680">
                <a:moveTo>
                  <a:pt x="0" y="0"/>
                </a:moveTo>
                <a:lnTo>
                  <a:pt x="3024000" y="0"/>
                </a:lnTo>
                <a:lnTo>
                  <a:pt x="3024000" y="2668680"/>
                </a:lnTo>
                <a:lnTo>
                  <a:pt x="0" y="266868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23" name="Freeform 23"/>
          <p:cNvSpPr/>
          <p:nvPr/>
        </p:nvSpPr>
        <p:spPr>
          <a:xfrm rot="-5623253">
            <a:off x="11981186" y="9013864"/>
            <a:ext cx="5096452" cy="4988152"/>
          </a:xfrm>
          <a:custGeom>
            <a:avLst/>
            <a:gdLst/>
            <a:ahLst/>
            <a:cxnLst/>
            <a:rect l="l" t="t" r="r" b="b"/>
            <a:pathLst>
              <a:path w="5096452" h="4988152">
                <a:moveTo>
                  <a:pt x="0" y="0"/>
                </a:moveTo>
                <a:lnTo>
                  <a:pt x="5096452" y="0"/>
                </a:lnTo>
                <a:lnTo>
                  <a:pt x="5096452" y="4988152"/>
                </a:lnTo>
                <a:lnTo>
                  <a:pt x="0" y="49881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4" name="Freeform 24"/>
          <p:cNvSpPr/>
          <p:nvPr/>
        </p:nvSpPr>
        <p:spPr>
          <a:xfrm rot="-6142608">
            <a:off x="14443116" y="-1657333"/>
            <a:ext cx="4023874" cy="3314666"/>
          </a:xfrm>
          <a:custGeom>
            <a:avLst/>
            <a:gdLst/>
            <a:ahLst/>
            <a:cxnLst/>
            <a:rect l="l" t="t" r="r" b="b"/>
            <a:pathLst>
              <a:path w="4023874" h="3314666">
                <a:moveTo>
                  <a:pt x="0" y="0"/>
                </a:moveTo>
                <a:lnTo>
                  <a:pt x="4023874" y="0"/>
                </a:lnTo>
                <a:lnTo>
                  <a:pt x="4023874" y="3314666"/>
                </a:lnTo>
                <a:lnTo>
                  <a:pt x="0" y="3314666"/>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25" name="Freeform 25"/>
          <p:cNvSpPr/>
          <p:nvPr/>
        </p:nvSpPr>
        <p:spPr>
          <a:xfrm rot="-1610024">
            <a:off x="6493825" y="9189014"/>
            <a:ext cx="3024000" cy="2668680"/>
          </a:xfrm>
          <a:custGeom>
            <a:avLst/>
            <a:gdLst/>
            <a:ahLst/>
            <a:cxnLst/>
            <a:rect l="l" t="t" r="r" b="b"/>
            <a:pathLst>
              <a:path w="3024000" h="2668680">
                <a:moveTo>
                  <a:pt x="0" y="0"/>
                </a:moveTo>
                <a:lnTo>
                  <a:pt x="3024000" y="0"/>
                </a:lnTo>
                <a:lnTo>
                  <a:pt x="3024000" y="2668680"/>
                </a:lnTo>
                <a:lnTo>
                  <a:pt x="0" y="266868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26" name="Freeform 26"/>
          <p:cNvSpPr/>
          <p:nvPr/>
        </p:nvSpPr>
        <p:spPr>
          <a:xfrm>
            <a:off x="14404999" y="8836589"/>
            <a:ext cx="3774624" cy="3651948"/>
          </a:xfrm>
          <a:custGeom>
            <a:avLst/>
            <a:gdLst/>
            <a:ahLst/>
            <a:cxnLst/>
            <a:rect l="l" t="t" r="r" b="b"/>
            <a:pathLst>
              <a:path w="3774624" h="3651948">
                <a:moveTo>
                  <a:pt x="0" y="0"/>
                </a:moveTo>
                <a:lnTo>
                  <a:pt x="3774624" y="0"/>
                </a:lnTo>
                <a:lnTo>
                  <a:pt x="3774624" y="3651949"/>
                </a:lnTo>
                <a:lnTo>
                  <a:pt x="0" y="365194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342" r="-16512"/>
            </a:stretch>
          </a:blipFill>
        </p:spPr>
      </p:sp>
      <p:sp>
        <p:nvSpPr>
          <p:cNvPr id="3" name="Freeform 3"/>
          <p:cNvSpPr/>
          <p:nvPr/>
        </p:nvSpPr>
        <p:spPr>
          <a:xfrm>
            <a:off x="7963780" y="-2494460"/>
            <a:ext cx="3732085" cy="3654334"/>
          </a:xfrm>
          <a:custGeom>
            <a:avLst/>
            <a:gdLst/>
            <a:ahLst/>
            <a:cxnLst/>
            <a:rect l="l" t="t" r="r" b="b"/>
            <a:pathLst>
              <a:path w="3732085" h="3654334">
                <a:moveTo>
                  <a:pt x="0" y="0"/>
                </a:moveTo>
                <a:lnTo>
                  <a:pt x="3732085" y="0"/>
                </a:lnTo>
                <a:lnTo>
                  <a:pt x="3732085" y="3654334"/>
                </a:lnTo>
                <a:lnTo>
                  <a:pt x="0" y="36543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643837" y="-1068954"/>
            <a:ext cx="3851114" cy="4022051"/>
          </a:xfrm>
          <a:custGeom>
            <a:avLst/>
            <a:gdLst/>
            <a:ahLst/>
            <a:cxnLst/>
            <a:rect l="l" t="t" r="r" b="b"/>
            <a:pathLst>
              <a:path w="3851114" h="4022051">
                <a:moveTo>
                  <a:pt x="0" y="0"/>
                </a:moveTo>
                <a:lnTo>
                  <a:pt x="3851114" y="0"/>
                </a:lnTo>
                <a:lnTo>
                  <a:pt x="3851114" y="4022051"/>
                </a:lnTo>
                <a:lnTo>
                  <a:pt x="0" y="40220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7284839" y="9353109"/>
            <a:ext cx="4465971" cy="4309662"/>
          </a:xfrm>
          <a:custGeom>
            <a:avLst/>
            <a:gdLst/>
            <a:ahLst/>
            <a:cxnLst/>
            <a:rect l="l" t="t" r="r" b="b"/>
            <a:pathLst>
              <a:path w="4465971" h="4309662">
                <a:moveTo>
                  <a:pt x="0" y="0"/>
                </a:moveTo>
                <a:lnTo>
                  <a:pt x="4465971" y="0"/>
                </a:lnTo>
                <a:lnTo>
                  <a:pt x="4465971" y="4309662"/>
                </a:lnTo>
                <a:lnTo>
                  <a:pt x="0" y="43096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10109882">
            <a:off x="11480549" y="-3043349"/>
            <a:ext cx="4465971" cy="4309662"/>
          </a:xfrm>
          <a:custGeom>
            <a:avLst/>
            <a:gdLst/>
            <a:ahLst/>
            <a:cxnLst/>
            <a:rect l="l" t="t" r="r" b="b"/>
            <a:pathLst>
              <a:path w="4465971" h="4309662">
                <a:moveTo>
                  <a:pt x="0" y="0"/>
                </a:moveTo>
                <a:lnTo>
                  <a:pt x="4465971" y="0"/>
                </a:lnTo>
                <a:lnTo>
                  <a:pt x="4465971" y="4309662"/>
                </a:lnTo>
                <a:lnTo>
                  <a:pt x="0" y="43096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9808553" y="-2320411"/>
            <a:ext cx="3774624" cy="3651948"/>
          </a:xfrm>
          <a:custGeom>
            <a:avLst/>
            <a:gdLst/>
            <a:ahLst/>
            <a:cxnLst/>
            <a:rect l="l" t="t" r="r" b="b"/>
            <a:pathLst>
              <a:path w="3774624" h="3651948">
                <a:moveTo>
                  <a:pt x="0" y="0"/>
                </a:moveTo>
                <a:lnTo>
                  <a:pt x="3774624" y="0"/>
                </a:lnTo>
                <a:lnTo>
                  <a:pt x="3774624" y="3651949"/>
                </a:lnTo>
                <a:lnTo>
                  <a:pt x="0" y="365194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rot="-3195298">
            <a:off x="16323249" y="6913543"/>
            <a:ext cx="3844074" cy="3623039"/>
          </a:xfrm>
          <a:custGeom>
            <a:avLst/>
            <a:gdLst/>
            <a:ahLst/>
            <a:cxnLst/>
            <a:rect l="l" t="t" r="r" b="b"/>
            <a:pathLst>
              <a:path w="3844074" h="3623039">
                <a:moveTo>
                  <a:pt x="0" y="0"/>
                </a:moveTo>
                <a:lnTo>
                  <a:pt x="3844074" y="0"/>
                </a:lnTo>
                <a:lnTo>
                  <a:pt x="3844074" y="3623040"/>
                </a:lnTo>
                <a:lnTo>
                  <a:pt x="0" y="36230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a:off x="16732643" y="3046635"/>
            <a:ext cx="3025287" cy="2961000"/>
          </a:xfrm>
          <a:custGeom>
            <a:avLst/>
            <a:gdLst/>
            <a:ahLst/>
            <a:cxnLst/>
            <a:rect l="l" t="t" r="r" b="b"/>
            <a:pathLst>
              <a:path w="3025287" h="2961000">
                <a:moveTo>
                  <a:pt x="0" y="0"/>
                </a:moveTo>
                <a:lnTo>
                  <a:pt x="3025287" y="0"/>
                </a:lnTo>
                <a:lnTo>
                  <a:pt x="3025287" y="2961000"/>
                </a:lnTo>
                <a:lnTo>
                  <a:pt x="0" y="296100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0" name="Freeform 10"/>
          <p:cNvSpPr/>
          <p:nvPr/>
        </p:nvSpPr>
        <p:spPr>
          <a:xfrm>
            <a:off x="16993107" y="4988648"/>
            <a:ext cx="3024000" cy="2668680"/>
          </a:xfrm>
          <a:custGeom>
            <a:avLst/>
            <a:gdLst/>
            <a:ahLst/>
            <a:cxnLst/>
            <a:rect l="l" t="t" r="r" b="b"/>
            <a:pathLst>
              <a:path w="3024000" h="2668680">
                <a:moveTo>
                  <a:pt x="0" y="0"/>
                </a:moveTo>
                <a:lnTo>
                  <a:pt x="3024000" y="0"/>
                </a:lnTo>
                <a:lnTo>
                  <a:pt x="3024000" y="2668680"/>
                </a:lnTo>
                <a:lnTo>
                  <a:pt x="0" y="266868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1" name="Freeform 11"/>
          <p:cNvSpPr/>
          <p:nvPr/>
        </p:nvSpPr>
        <p:spPr>
          <a:xfrm rot="-5623253">
            <a:off x="11981186" y="9013864"/>
            <a:ext cx="5096452" cy="4988152"/>
          </a:xfrm>
          <a:custGeom>
            <a:avLst/>
            <a:gdLst/>
            <a:ahLst/>
            <a:cxnLst/>
            <a:rect l="l" t="t" r="r" b="b"/>
            <a:pathLst>
              <a:path w="5096452" h="4988152">
                <a:moveTo>
                  <a:pt x="0" y="0"/>
                </a:moveTo>
                <a:lnTo>
                  <a:pt x="5096452" y="0"/>
                </a:lnTo>
                <a:lnTo>
                  <a:pt x="5096452" y="4988152"/>
                </a:lnTo>
                <a:lnTo>
                  <a:pt x="0" y="498815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2" name="Freeform 12"/>
          <p:cNvSpPr/>
          <p:nvPr/>
        </p:nvSpPr>
        <p:spPr>
          <a:xfrm rot="-6142608">
            <a:off x="14443116" y="-1657333"/>
            <a:ext cx="4023874" cy="3314666"/>
          </a:xfrm>
          <a:custGeom>
            <a:avLst/>
            <a:gdLst/>
            <a:ahLst/>
            <a:cxnLst/>
            <a:rect l="l" t="t" r="r" b="b"/>
            <a:pathLst>
              <a:path w="4023874" h="3314666">
                <a:moveTo>
                  <a:pt x="0" y="0"/>
                </a:moveTo>
                <a:lnTo>
                  <a:pt x="4023874" y="0"/>
                </a:lnTo>
                <a:lnTo>
                  <a:pt x="4023874" y="3314666"/>
                </a:lnTo>
                <a:lnTo>
                  <a:pt x="0" y="3314666"/>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3" name="Freeform 13"/>
          <p:cNvSpPr/>
          <p:nvPr/>
        </p:nvSpPr>
        <p:spPr>
          <a:xfrm rot="-1610024">
            <a:off x="6493825" y="9189014"/>
            <a:ext cx="3024000" cy="2668680"/>
          </a:xfrm>
          <a:custGeom>
            <a:avLst/>
            <a:gdLst/>
            <a:ahLst/>
            <a:cxnLst/>
            <a:rect l="l" t="t" r="r" b="b"/>
            <a:pathLst>
              <a:path w="3024000" h="2668680">
                <a:moveTo>
                  <a:pt x="0" y="0"/>
                </a:moveTo>
                <a:lnTo>
                  <a:pt x="3024000" y="0"/>
                </a:lnTo>
                <a:lnTo>
                  <a:pt x="3024000" y="2668680"/>
                </a:lnTo>
                <a:lnTo>
                  <a:pt x="0" y="266868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4" name="Freeform 14"/>
          <p:cNvSpPr/>
          <p:nvPr/>
        </p:nvSpPr>
        <p:spPr>
          <a:xfrm>
            <a:off x="14404999" y="8836589"/>
            <a:ext cx="3774624" cy="3651948"/>
          </a:xfrm>
          <a:custGeom>
            <a:avLst/>
            <a:gdLst/>
            <a:ahLst/>
            <a:cxnLst/>
            <a:rect l="l" t="t" r="r" b="b"/>
            <a:pathLst>
              <a:path w="3774624" h="3651948">
                <a:moveTo>
                  <a:pt x="0" y="0"/>
                </a:moveTo>
                <a:lnTo>
                  <a:pt x="3774624" y="0"/>
                </a:lnTo>
                <a:lnTo>
                  <a:pt x="3774624" y="3651949"/>
                </a:lnTo>
                <a:lnTo>
                  <a:pt x="0" y="365194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5" name="TextBox 15"/>
          <p:cNvSpPr txBox="1"/>
          <p:nvPr/>
        </p:nvSpPr>
        <p:spPr>
          <a:xfrm>
            <a:off x="10451750" y="4503713"/>
            <a:ext cx="6023424" cy="1819275"/>
          </a:xfrm>
          <a:prstGeom prst="rect">
            <a:avLst/>
          </a:prstGeom>
        </p:spPr>
        <p:txBody>
          <a:bodyPr lIns="0" tIns="0" rIns="0" bIns="0" rtlCol="0" anchor="t">
            <a:spAutoFit/>
          </a:bodyPr>
          <a:lstStyle/>
          <a:p>
            <a:pPr marL="0" lvl="0" indent="0" algn="ctr">
              <a:lnSpc>
                <a:spcPts val="7127"/>
              </a:lnSpc>
              <a:spcBef>
                <a:spcPct val="0"/>
              </a:spcBef>
            </a:pPr>
            <a:r>
              <a:rPr lang="en-US" sz="5939">
                <a:solidFill>
                  <a:srgbClr val="000000"/>
                </a:solidFill>
                <a:latin typeface="Now"/>
                <a:ea typeface="Now"/>
                <a:cs typeface="Now"/>
                <a:sym typeface="Now"/>
              </a:rPr>
              <a:t>PROPUESTA DE VALOR</a:t>
            </a:r>
          </a:p>
        </p:txBody>
      </p:sp>
      <p:grpSp>
        <p:nvGrpSpPr>
          <p:cNvPr id="16" name="Group 16"/>
          <p:cNvGrpSpPr>
            <a:grpSpLocks noChangeAspect="1"/>
          </p:cNvGrpSpPr>
          <p:nvPr/>
        </p:nvGrpSpPr>
        <p:grpSpPr>
          <a:xfrm rot="-149069">
            <a:off x="982606" y="181975"/>
            <a:ext cx="4860409" cy="4860390"/>
            <a:chOff x="0" y="0"/>
            <a:chExt cx="6350025" cy="6350000"/>
          </a:xfrm>
        </p:grpSpPr>
        <p:sp>
          <p:nvSpPr>
            <p:cNvPr id="17" name="Freeform 17"/>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21"/>
              <a:stretch>
                <a:fillRect t="-168" b="-168"/>
              </a:stretch>
            </a:blipFill>
          </p:spPr>
        </p:sp>
      </p:grpSp>
      <p:grpSp>
        <p:nvGrpSpPr>
          <p:cNvPr id="18" name="Group 18"/>
          <p:cNvGrpSpPr>
            <a:grpSpLocks noChangeAspect="1"/>
          </p:cNvGrpSpPr>
          <p:nvPr/>
        </p:nvGrpSpPr>
        <p:grpSpPr>
          <a:xfrm rot="266348">
            <a:off x="4999142" y="3872522"/>
            <a:ext cx="5008811" cy="5008791"/>
            <a:chOff x="0" y="0"/>
            <a:chExt cx="6350025" cy="6350000"/>
          </a:xfrm>
        </p:grpSpPr>
        <p:sp>
          <p:nvSpPr>
            <p:cNvPr id="19" name="Freeform 19"/>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22"/>
              <a:stretch>
                <a:fillRect/>
              </a:stretch>
            </a:blipFill>
          </p:spPr>
        </p:sp>
      </p:grpSp>
      <p:grpSp>
        <p:nvGrpSpPr>
          <p:cNvPr id="20" name="Group 20"/>
          <p:cNvGrpSpPr>
            <a:grpSpLocks noChangeAspect="1"/>
          </p:cNvGrpSpPr>
          <p:nvPr/>
        </p:nvGrpSpPr>
        <p:grpSpPr>
          <a:xfrm rot="-745284">
            <a:off x="678210" y="4752880"/>
            <a:ext cx="5008811" cy="5008791"/>
            <a:chOff x="0" y="0"/>
            <a:chExt cx="6350025" cy="6350000"/>
          </a:xfrm>
        </p:grpSpPr>
        <p:sp>
          <p:nvSpPr>
            <p:cNvPr id="21" name="Freeform 21"/>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23"/>
              <a:stretch>
                <a:fillRect t="-112" b="-112"/>
              </a:stretch>
            </a:blipFill>
          </p:spPr>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342" r="-16512"/>
            </a:stretch>
          </a:blipFill>
        </p:spPr>
      </p:sp>
      <p:sp>
        <p:nvSpPr>
          <p:cNvPr id="3" name="Freeform 3"/>
          <p:cNvSpPr/>
          <p:nvPr/>
        </p:nvSpPr>
        <p:spPr>
          <a:xfrm>
            <a:off x="0" y="0"/>
            <a:ext cx="17708916" cy="10189044"/>
          </a:xfrm>
          <a:custGeom>
            <a:avLst/>
            <a:gdLst/>
            <a:ahLst/>
            <a:cxnLst/>
            <a:rect l="l" t="t" r="r" b="b"/>
            <a:pathLst>
              <a:path w="17708916" h="10189044">
                <a:moveTo>
                  <a:pt x="0" y="0"/>
                </a:moveTo>
                <a:lnTo>
                  <a:pt x="17708916" y="0"/>
                </a:lnTo>
                <a:lnTo>
                  <a:pt x="17708916" y="10189044"/>
                </a:lnTo>
                <a:lnTo>
                  <a:pt x="0" y="10189044"/>
                </a:lnTo>
                <a:lnTo>
                  <a:pt x="0" y="0"/>
                </a:lnTo>
                <a:close/>
              </a:path>
            </a:pathLst>
          </a:custGeom>
          <a:blipFill>
            <a:blip r:embed="rId3"/>
            <a:stretch>
              <a:fillRect b="-70262"/>
            </a:stretch>
          </a:blipFill>
        </p:spPr>
      </p:sp>
      <p:sp>
        <p:nvSpPr>
          <p:cNvPr id="4" name="TextBox 4"/>
          <p:cNvSpPr txBox="1"/>
          <p:nvPr/>
        </p:nvSpPr>
        <p:spPr>
          <a:xfrm>
            <a:off x="13331085" y="4531797"/>
            <a:ext cx="4135290" cy="1232931"/>
          </a:xfrm>
          <a:prstGeom prst="rect">
            <a:avLst/>
          </a:prstGeom>
        </p:spPr>
        <p:txBody>
          <a:bodyPr lIns="0" tIns="0" rIns="0" bIns="0" rtlCol="0" anchor="t">
            <a:spAutoFit/>
          </a:bodyPr>
          <a:lstStyle/>
          <a:p>
            <a:pPr marL="0" lvl="0" indent="0" algn="ctr">
              <a:lnSpc>
                <a:spcPts val="4893"/>
              </a:lnSpc>
              <a:spcBef>
                <a:spcPct val="0"/>
              </a:spcBef>
            </a:pPr>
            <a:r>
              <a:rPr lang="en-US" sz="4077">
                <a:solidFill>
                  <a:srgbClr val="000000"/>
                </a:solidFill>
                <a:latin typeface="Now"/>
                <a:ea typeface="Now"/>
                <a:cs typeface="Now"/>
                <a:sym typeface="Now"/>
              </a:rPr>
              <a:t>MAPA DE PROCESOS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342" r="-16512"/>
            </a:stretch>
          </a:blipFill>
        </p:spPr>
      </p:sp>
      <p:sp>
        <p:nvSpPr>
          <p:cNvPr id="3" name="Freeform 3"/>
          <p:cNvSpPr/>
          <p:nvPr/>
        </p:nvSpPr>
        <p:spPr>
          <a:xfrm>
            <a:off x="0" y="2950755"/>
            <a:ext cx="18288000" cy="5113909"/>
          </a:xfrm>
          <a:custGeom>
            <a:avLst/>
            <a:gdLst/>
            <a:ahLst/>
            <a:cxnLst/>
            <a:rect l="l" t="t" r="r" b="b"/>
            <a:pathLst>
              <a:path w="18288000" h="5113909">
                <a:moveTo>
                  <a:pt x="0" y="0"/>
                </a:moveTo>
                <a:lnTo>
                  <a:pt x="18288000" y="0"/>
                </a:lnTo>
                <a:lnTo>
                  <a:pt x="18288000" y="5113909"/>
                </a:lnTo>
                <a:lnTo>
                  <a:pt x="0" y="5113909"/>
                </a:lnTo>
                <a:lnTo>
                  <a:pt x="0" y="0"/>
                </a:lnTo>
                <a:close/>
              </a:path>
            </a:pathLst>
          </a:custGeom>
          <a:blipFill>
            <a:blip r:embed="rId3"/>
            <a:stretch>
              <a:fillRect t="-207332" b="-42994"/>
            </a:stretch>
          </a:blipFill>
        </p:spPr>
      </p:sp>
      <p:sp>
        <p:nvSpPr>
          <p:cNvPr id="4" name="TextBox 4"/>
          <p:cNvSpPr txBox="1"/>
          <p:nvPr/>
        </p:nvSpPr>
        <p:spPr>
          <a:xfrm>
            <a:off x="6769361" y="1038225"/>
            <a:ext cx="4135290" cy="1232931"/>
          </a:xfrm>
          <a:prstGeom prst="rect">
            <a:avLst/>
          </a:prstGeom>
        </p:spPr>
        <p:txBody>
          <a:bodyPr lIns="0" tIns="0" rIns="0" bIns="0" rtlCol="0" anchor="t">
            <a:spAutoFit/>
          </a:bodyPr>
          <a:lstStyle/>
          <a:p>
            <a:pPr marL="0" lvl="0" indent="0" algn="ctr">
              <a:lnSpc>
                <a:spcPts val="4893"/>
              </a:lnSpc>
              <a:spcBef>
                <a:spcPct val="0"/>
              </a:spcBef>
            </a:pPr>
            <a:r>
              <a:rPr lang="en-US" sz="4077">
                <a:solidFill>
                  <a:srgbClr val="000000"/>
                </a:solidFill>
                <a:latin typeface="Now"/>
                <a:ea typeface="Now"/>
                <a:cs typeface="Now"/>
                <a:sym typeface="Now"/>
              </a:rPr>
              <a:t>MAPA DE PROCESOS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342" r="-16512"/>
            </a:stretch>
          </a:blipFill>
        </p:spPr>
      </p:sp>
      <p:sp>
        <p:nvSpPr>
          <p:cNvPr id="3" name="Freeform 3"/>
          <p:cNvSpPr/>
          <p:nvPr/>
        </p:nvSpPr>
        <p:spPr>
          <a:xfrm>
            <a:off x="0" y="0"/>
            <a:ext cx="18273308" cy="10287000"/>
          </a:xfrm>
          <a:custGeom>
            <a:avLst/>
            <a:gdLst/>
            <a:ahLst/>
            <a:cxnLst/>
            <a:rect l="l" t="t" r="r" b="b"/>
            <a:pathLst>
              <a:path w="18273308" h="10287000">
                <a:moveTo>
                  <a:pt x="0" y="0"/>
                </a:moveTo>
                <a:lnTo>
                  <a:pt x="18273308" y="0"/>
                </a:lnTo>
                <a:lnTo>
                  <a:pt x="18273308" y="10287000"/>
                </a:lnTo>
                <a:lnTo>
                  <a:pt x="0" y="10287000"/>
                </a:lnTo>
                <a:lnTo>
                  <a:pt x="0" y="0"/>
                </a:lnTo>
                <a:close/>
              </a:path>
            </a:pathLst>
          </a:custGeom>
          <a:blipFill>
            <a:blip r:embed="rId3"/>
            <a:stretch>
              <a:fillRect/>
            </a:stretch>
          </a:blipFill>
        </p:spPr>
      </p:sp>
      <p:sp>
        <p:nvSpPr>
          <p:cNvPr id="4" name="TextBox 4"/>
          <p:cNvSpPr txBox="1"/>
          <p:nvPr/>
        </p:nvSpPr>
        <p:spPr>
          <a:xfrm>
            <a:off x="9307923" y="8382670"/>
            <a:ext cx="8274142" cy="638175"/>
          </a:xfrm>
          <a:prstGeom prst="rect">
            <a:avLst/>
          </a:prstGeom>
        </p:spPr>
        <p:txBody>
          <a:bodyPr lIns="0" tIns="0" rIns="0" bIns="0" rtlCol="0" anchor="t">
            <a:spAutoFit/>
          </a:bodyPr>
          <a:lstStyle/>
          <a:p>
            <a:pPr marL="0" lvl="0" indent="0" algn="ctr">
              <a:lnSpc>
                <a:spcPts val="5040"/>
              </a:lnSpc>
              <a:spcBef>
                <a:spcPct val="0"/>
              </a:spcBef>
            </a:pPr>
            <a:r>
              <a:rPr lang="en-US" sz="4200">
                <a:solidFill>
                  <a:srgbClr val="000000"/>
                </a:solidFill>
                <a:latin typeface="Now"/>
                <a:ea typeface="Now"/>
                <a:cs typeface="Now"/>
                <a:sym typeface="Now"/>
              </a:rPr>
              <a:t>MODELO DE NEGOCIO AS IS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342" r="-16512"/>
            </a:stretch>
          </a:blipFill>
        </p:spPr>
      </p:sp>
      <p:sp>
        <p:nvSpPr>
          <p:cNvPr id="3" name="Freeform 3"/>
          <p:cNvSpPr/>
          <p:nvPr/>
        </p:nvSpPr>
        <p:spPr>
          <a:xfrm>
            <a:off x="-1088254" y="-885095"/>
            <a:ext cx="3732085" cy="3654334"/>
          </a:xfrm>
          <a:custGeom>
            <a:avLst/>
            <a:gdLst/>
            <a:ahLst/>
            <a:cxnLst/>
            <a:rect l="l" t="t" r="r" b="b"/>
            <a:pathLst>
              <a:path w="3732085" h="3654334">
                <a:moveTo>
                  <a:pt x="0" y="0"/>
                </a:moveTo>
                <a:lnTo>
                  <a:pt x="3732086" y="0"/>
                </a:lnTo>
                <a:lnTo>
                  <a:pt x="3732086" y="3654333"/>
                </a:lnTo>
                <a:lnTo>
                  <a:pt x="0" y="36543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7963780" y="-2494460"/>
            <a:ext cx="3732085" cy="3654334"/>
          </a:xfrm>
          <a:custGeom>
            <a:avLst/>
            <a:gdLst/>
            <a:ahLst/>
            <a:cxnLst/>
            <a:rect l="l" t="t" r="r" b="b"/>
            <a:pathLst>
              <a:path w="3732085" h="3654334">
                <a:moveTo>
                  <a:pt x="0" y="0"/>
                </a:moveTo>
                <a:lnTo>
                  <a:pt x="3732085" y="0"/>
                </a:lnTo>
                <a:lnTo>
                  <a:pt x="3732085" y="3654334"/>
                </a:lnTo>
                <a:lnTo>
                  <a:pt x="0" y="36543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5643837" y="-1068954"/>
            <a:ext cx="3851114" cy="4022051"/>
          </a:xfrm>
          <a:custGeom>
            <a:avLst/>
            <a:gdLst/>
            <a:ahLst/>
            <a:cxnLst/>
            <a:rect l="l" t="t" r="r" b="b"/>
            <a:pathLst>
              <a:path w="3851114" h="4022051">
                <a:moveTo>
                  <a:pt x="0" y="0"/>
                </a:moveTo>
                <a:lnTo>
                  <a:pt x="3851114" y="0"/>
                </a:lnTo>
                <a:lnTo>
                  <a:pt x="3851114" y="4022051"/>
                </a:lnTo>
                <a:lnTo>
                  <a:pt x="0" y="402205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2977548" y="-3039926"/>
            <a:ext cx="4465971" cy="4309662"/>
          </a:xfrm>
          <a:custGeom>
            <a:avLst/>
            <a:gdLst/>
            <a:ahLst/>
            <a:cxnLst/>
            <a:rect l="l" t="t" r="r" b="b"/>
            <a:pathLst>
              <a:path w="4465971" h="4309662">
                <a:moveTo>
                  <a:pt x="0" y="0"/>
                </a:moveTo>
                <a:lnTo>
                  <a:pt x="4465972" y="0"/>
                </a:lnTo>
                <a:lnTo>
                  <a:pt x="4465972" y="4309662"/>
                </a:lnTo>
                <a:lnTo>
                  <a:pt x="0" y="43096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7284839" y="9353109"/>
            <a:ext cx="4465971" cy="4309662"/>
          </a:xfrm>
          <a:custGeom>
            <a:avLst/>
            <a:gdLst/>
            <a:ahLst/>
            <a:cxnLst/>
            <a:rect l="l" t="t" r="r" b="b"/>
            <a:pathLst>
              <a:path w="4465971" h="4309662">
                <a:moveTo>
                  <a:pt x="0" y="0"/>
                </a:moveTo>
                <a:lnTo>
                  <a:pt x="4465971" y="0"/>
                </a:lnTo>
                <a:lnTo>
                  <a:pt x="4465971" y="4309662"/>
                </a:lnTo>
                <a:lnTo>
                  <a:pt x="0" y="430966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rot="10109882">
            <a:off x="11480549" y="-3043349"/>
            <a:ext cx="4465971" cy="4309662"/>
          </a:xfrm>
          <a:custGeom>
            <a:avLst/>
            <a:gdLst/>
            <a:ahLst/>
            <a:cxnLst/>
            <a:rect l="l" t="t" r="r" b="b"/>
            <a:pathLst>
              <a:path w="4465971" h="4309662">
                <a:moveTo>
                  <a:pt x="0" y="0"/>
                </a:moveTo>
                <a:lnTo>
                  <a:pt x="4465971" y="0"/>
                </a:lnTo>
                <a:lnTo>
                  <a:pt x="4465971" y="4309662"/>
                </a:lnTo>
                <a:lnTo>
                  <a:pt x="0" y="430966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rot="-1874174">
            <a:off x="-1756977" y="-889767"/>
            <a:ext cx="5865567" cy="2558854"/>
          </a:xfrm>
          <a:custGeom>
            <a:avLst/>
            <a:gdLst/>
            <a:ahLst/>
            <a:cxnLst/>
            <a:rect l="l" t="t" r="r" b="b"/>
            <a:pathLst>
              <a:path w="5865567" h="2558854">
                <a:moveTo>
                  <a:pt x="0" y="0"/>
                </a:moveTo>
                <a:lnTo>
                  <a:pt x="5865567" y="0"/>
                </a:lnTo>
                <a:lnTo>
                  <a:pt x="5865567" y="2558854"/>
                </a:lnTo>
                <a:lnTo>
                  <a:pt x="0" y="255885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0" name="Freeform 10"/>
          <p:cNvSpPr/>
          <p:nvPr/>
        </p:nvSpPr>
        <p:spPr>
          <a:xfrm>
            <a:off x="5210534" y="-2494460"/>
            <a:ext cx="3774624" cy="3651948"/>
          </a:xfrm>
          <a:custGeom>
            <a:avLst/>
            <a:gdLst/>
            <a:ahLst/>
            <a:cxnLst/>
            <a:rect l="l" t="t" r="r" b="b"/>
            <a:pathLst>
              <a:path w="3774624" h="3651948">
                <a:moveTo>
                  <a:pt x="0" y="0"/>
                </a:moveTo>
                <a:lnTo>
                  <a:pt x="3774624" y="0"/>
                </a:lnTo>
                <a:lnTo>
                  <a:pt x="3774624" y="3651949"/>
                </a:lnTo>
                <a:lnTo>
                  <a:pt x="0" y="365194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1" name="Freeform 11"/>
          <p:cNvSpPr/>
          <p:nvPr/>
        </p:nvSpPr>
        <p:spPr>
          <a:xfrm>
            <a:off x="-663909" y="6596902"/>
            <a:ext cx="4623870" cy="4479374"/>
          </a:xfrm>
          <a:custGeom>
            <a:avLst/>
            <a:gdLst/>
            <a:ahLst/>
            <a:cxnLst/>
            <a:rect l="l" t="t" r="r" b="b"/>
            <a:pathLst>
              <a:path w="4623870" h="4479374">
                <a:moveTo>
                  <a:pt x="0" y="0"/>
                </a:moveTo>
                <a:lnTo>
                  <a:pt x="4623869" y="0"/>
                </a:lnTo>
                <a:lnTo>
                  <a:pt x="4623869" y="4479374"/>
                </a:lnTo>
                <a:lnTo>
                  <a:pt x="0" y="44793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2" name="Freeform 12"/>
          <p:cNvSpPr/>
          <p:nvPr/>
        </p:nvSpPr>
        <p:spPr>
          <a:xfrm>
            <a:off x="-4508431" y="2871444"/>
            <a:ext cx="5806700" cy="5422006"/>
          </a:xfrm>
          <a:custGeom>
            <a:avLst/>
            <a:gdLst/>
            <a:ahLst/>
            <a:cxnLst/>
            <a:rect l="l" t="t" r="r" b="b"/>
            <a:pathLst>
              <a:path w="5806700" h="5422006">
                <a:moveTo>
                  <a:pt x="0" y="0"/>
                </a:moveTo>
                <a:lnTo>
                  <a:pt x="5806700" y="0"/>
                </a:lnTo>
                <a:lnTo>
                  <a:pt x="5806700" y="5422006"/>
                </a:lnTo>
                <a:lnTo>
                  <a:pt x="0" y="5422006"/>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13" name="Freeform 13"/>
          <p:cNvSpPr/>
          <p:nvPr/>
        </p:nvSpPr>
        <p:spPr>
          <a:xfrm rot="2112985">
            <a:off x="4054105" y="9167177"/>
            <a:ext cx="3022695" cy="2918160"/>
          </a:xfrm>
          <a:custGeom>
            <a:avLst/>
            <a:gdLst/>
            <a:ahLst/>
            <a:cxnLst/>
            <a:rect l="l" t="t" r="r" b="b"/>
            <a:pathLst>
              <a:path w="3022695" h="2918160">
                <a:moveTo>
                  <a:pt x="0" y="0"/>
                </a:moveTo>
                <a:lnTo>
                  <a:pt x="3022695" y="0"/>
                </a:lnTo>
                <a:lnTo>
                  <a:pt x="3022695" y="2918160"/>
                </a:lnTo>
                <a:lnTo>
                  <a:pt x="0" y="291816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Freeform 14"/>
          <p:cNvSpPr/>
          <p:nvPr/>
        </p:nvSpPr>
        <p:spPr>
          <a:xfrm>
            <a:off x="-3077016" y="4138127"/>
            <a:ext cx="4105716" cy="3926091"/>
          </a:xfrm>
          <a:custGeom>
            <a:avLst/>
            <a:gdLst/>
            <a:ahLst/>
            <a:cxnLst/>
            <a:rect l="l" t="t" r="r" b="b"/>
            <a:pathLst>
              <a:path w="4105716" h="3926091">
                <a:moveTo>
                  <a:pt x="0" y="0"/>
                </a:moveTo>
                <a:lnTo>
                  <a:pt x="4105716" y="0"/>
                </a:lnTo>
                <a:lnTo>
                  <a:pt x="4105716" y="3926092"/>
                </a:lnTo>
                <a:lnTo>
                  <a:pt x="0" y="3926092"/>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15" name="Freeform 15"/>
          <p:cNvSpPr/>
          <p:nvPr/>
        </p:nvSpPr>
        <p:spPr>
          <a:xfrm>
            <a:off x="1648025" y="9066060"/>
            <a:ext cx="3024000" cy="2441880"/>
          </a:xfrm>
          <a:custGeom>
            <a:avLst/>
            <a:gdLst/>
            <a:ahLst/>
            <a:cxnLst/>
            <a:rect l="l" t="t" r="r" b="b"/>
            <a:pathLst>
              <a:path w="3024000" h="2441880">
                <a:moveTo>
                  <a:pt x="0" y="0"/>
                </a:moveTo>
                <a:lnTo>
                  <a:pt x="3024000" y="0"/>
                </a:lnTo>
                <a:lnTo>
                  <a:pt x="3024000" y="2441880"/>
                </a:lnTo>
                <a:lnTo>
                  <a:pt x="0" y="2441880"/>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16" name="Freeform 16"/>
          <p:cNvSpPr/>
          <p:nvPr/>
        </p:nvSpPr>
        <p:spPr>
          <a:xfrm rot="-3195298">
            <a:off x="16323249" y="6913543"/>
            <a:ext cx="3844074" cy="3623039"/>
          </a:xfrm>
          <a:custGeom>
            <a:avLst/>
            <a:gdLst/>
            <a:ahLst/>
            <a:cxnLst/>
            <a:rect l="l" t="t" r="r" b="b"/>
            <a:pathLst>
              <a:path w="3844074" h="3623039">
                <a:moveTo>
                  <a:pt x="0" y="0"/>
                </a:moveTo>
                <a:lnTo>
                  <a:pt x="3844074" y="0"/>
                </a:lnTo>
                <a:lnTo>
                  <a:pt x="3844074" y="3623040"/>
                </a:lnTo>
                <a:lnTo>
                  <a:pt x="0" y="3623040"/>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17" name="Freeform 17"/>
          <p:cNvSpPr/>
          <p:nvPr/>
        </p:nvSpPr>
        <p:spPr>
          <a:xfrm>
            <a:off x="16732643" y="3046635"/>
            <a:ext cx="3025287" cy="2961000"/>
          </a:xfrm>
          <a:custGeom>
            <a:avLst/>
            <a:gdLst/>
            <a:ahLst/>
            <a:cxnLst/>
            <a:rect l="l" t="t" r="r" b="b"/>
            <a:pathLst>
              <a:path w="3025287" h="2961000">
                <a:moveTo>
                  <a:pt x="0" y="0"/>
                </a:moveTo>
                <a:lnTo>
                  <a:pt x="3025287" y="0"/>
                </a:lnTo>
                <a:lnTo>
                  <a:pt x="3025287" y="2961000"/>
                </a:lnTo>
                <a:lnTo>
                  <a:pt x="0" y="2961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a:off x="16993107" y="4988648"/>
            <a:ext cx="3024000" cy="2668680"/>
          </a:xfrm>
          <a:custGeom>
            <a:avLst/>
            <a:gdLst/>
            <a:ahLst/>
            <a:cxnLst/>
            <a:rect l="l" t="t" r="r" b="b"/>
            <a:pathLst>
              <a:path w="3024000" h="2668680">
                <a:moveTo>
                  <a:pt x="0" y="0"/>
                </a:moveTo>
                <a:lnTo>
                  <a:pt x="3024000" y="0"/>
                </a:lnTo>
                <a:lnTo>
                  <a:pt x="3024000" y="2668680"/>
                </a:lnTo>
                <a:lnTo>
                  <a:pt x="0" y="266868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19" name="Freeform 19"/>
          <p:cNvSpPr/>
          <p:nvPr/>
        </p:nvSpPr>
        <p:spPr>
          <a:xfrm rot="-5623253">
            <a:off x="11981186" y="9013864"/>
            <a:ext cx="5096452" cy="4988152"/>
          </a:xfrm>
          <a:custGeom>
            <a:avLst/>
            <a:gdLst/>
            <a:ahLst/>
            <a:cxnLst/>
            <a:rect l="l" t="t" r="r" b="b"/>
            <a:pathLst>
              <a:path w="5096452" h="4988152">
                <a:moveTo>
                  <a:pt x="0" y="0"/>
                </a:moveTo>
                <a:lnTo>
                  <a:pt x="5096452" y="0"/>
                </a:lnTo>
                <a:lnTo>
                  <a:pt x="5096452" y="4988152"/>
                </a:lnTo>
                <a:lnTo>
                  <a:pt x="0" y="49881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Freeform 20"/>
          <p:cNvSpPr/>
          <p:nvPr/>
        </p:nvSpPr>
        <p:spPr>
          <a:xfrm rot="-6142608">
            <a:off x="14443116" y="-1657333"/>
            <a:ext cx="4023874" cy="3314666"/>
          </a:xfrm>
          <a:custGeom>
            <a:avLst/>
            <a:gdLst/>
            <a:ahLst/>
            <a:cxnLst/>
            <a:rect l="l" t="t" r="r" b="b"/>
            <a:pathLst>
              <a:path w="4023874" h="3314666">
                <a:moveTo>
                  <a:pt x="0" y="0"/>
                </a:moveTo>
                <a:lnTo>
                  <a:pt x="4023874" y="0"/>
                </a:lnTo>
                <a:lnTo>
                  <a:pt x="4023874" y="3314666"/>
                </a:lnTo>
                <a:lnTo>
                  <a:pt x="0" y="3314666"/>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21" name="Freeform 21"/>
          <p:cNvSpPr/>
          <p:nvPr/>
        </p:nvSpPr>
        <p:spPr>
          <a:xfrm rot="-1610024">
            <a:off x="6493825" y="9189014"/>
            <a:ext cx="3024000" cy="2668680"/>
          </a:xfrm>
          <a:custGeom>
            <a:avLst/>
            <a:gdLst/>
            <a:ahLst/>
            <a:cxnLst/>
            <a:rect l="l" t="t" r="r" b="b"/>
            <a:pathLst>
              <a:path w="3024000" h="2668680">
                <a:moveTo>
                  <a:pt x="0" y="0"/>
                </a:moveTo>
                <a:lnTo>
                  <a:pt x="3024000" y="0"/>
                </a:lnTo>
                <a:lnTo>
                  <a:pt x="3024000" y="2668680"/>
                </a:lnTo>
                <a:lnTo>
                  <a:pt x="0" y="266868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22" name="Freeform 22"/>
          <p:cNvSpPr/>
          <p:nvPr/>
        </p:nvSpPr>
        <p:spPr>
          <a:xfrm>
            <a:off x="14404999" y="8836589"/>
            <a:ext cx="3774624" cy="3651948"/>
          </a:xfrm>
          <a:custGeom>
            <a:avLst/>
            <a:gdLst/>
            <a:ahLst/>
            <a:cxnLst/>
            <a:rect l="l" t="t" r="r" b="b"/>
            <a:pathLst>
              <a:path w="3774624" h="3651948">
                <a:moveTo>
                  <a:pt x="0" y="0"/>
                </a:moveTo>
                <a:lnTo>
                  <a:pt x="3774624" y="0"/>
                </a:lnTo>
                <a:lnTo>
                  <a:pt x="3774624" y="3651949"/>
                </a:lnTo>
                <a:lnTo>
                  <a:pt x="0" y="365194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23" name="TextBox 23"/>
          <p:cNvSpPr txBox="1"/>
          <p:nvPr/>
        </p:nvSpPr>
        <p:spPr>
          <a:xfrm>
            <a:off x="7076189" y="330368"/>
            <a:ext cx="4135290" cy="611703"/>
          </a:xfrm>
          <a:prstGeom prst="rect">
            <a:avLst/>
          </a:prstGeom>
        </p:spPr>
        <p:txBody>
          <a:bodyPr lIns="0" tIns="0" rIns="0" bIns="0" rtlCol="0" anchor="t">
            <a:spAutoFit/>
          </a:bodyPr>
          <a:lstStyle/>
          <a:p>
            <a:pPr marL="0" lvl="0" indent="0" algn="ctr">
              <a:lnSpc>
                <a:spcPts val="4893"/>
              </a:lnSpc>
              <a:spcBef>
                <a:spcPct val="0"/>
              </a:spcBef>
            </a:pPr>
            <a:r>
              <a:rPr lang="en-US" sz="4077">
                <a:solidFill>
                  <a:srgbClr val="000000"/>
                </a:solidFill>
                <a:latin typeface="Now"/>
                <a:ea typeface="Now"/>
                <a:cs typeface="Now"/>
                <a:sym typeface="Now"/>
              </a:rPr>
              <a:t>BASE DE DATOS</a:t>
            </a:r>
          </a:p>
        </p:txBody>
      </p:sp>
      <p:sp>
        <p:nvSpPr>
          <p:cNvPr id="24" name="Freeform 24"/>
          <p:cNvSpPr/>
          <p:nvPr/>
        </p:nvSpPr>
        <p:spPr>
          <a:xfrm>
            <a:off x="422861" y="1556785"/>
            <a:ext cx="17441947" cy="7796324"/>
          </a:xfrm>
          <a:custGeom>
            <a:avLst/>
            <a:gdLst/>
            <a:ahLst/>
            <a:cxnLst/>
            <a:rect l="l" t="t" r="r" b="b"/>
            <a:pathLst>
              <a:path w="17441947" h="7796324">
                <a:moveTo>
                  <a:pt x="0" y="0"/>
                </a:moveTo>
                <a:lnTo>
                  <a:pt x="17441947" y="0"/>
                </a:lnTo>
                <a:lnTo>
                  <a:pt x="17441947" y="7796324"/>
                </a:lnTo>
                <a:lnTo>
                  <a:pt x="0" y="7796324"/>
                </a:lnTo>
                <a:lnTo>
                  <a:pt x="0" y="0"/>
                </a:lnTo>
                <a:close/>
              </a:path>
            </a:pathLst>
          </a:custGeom>
          <a:blipFill>
            <a:blip r:embed="rId33"/>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342" r="-16512"/>
            </a:stretch>
          </a:blipFill>
        </p:spPr>
      </p:sp>
      <p:sp>
        <p:nvSpPr>
          <p:cNvPr id="3" name="Freeform 3"/>
          <p:cNvSpPr/>
          <p:nvPr/>
        </p:nvSpPr>
        <p:spPr>
          <a:xfrm>
            <a:off x="-1088254" y="-885095"/>
            <a:ext cx="3732085" cy="3654334"/>
          </a:xfrm>
          <a:custGeom>
            <a:avLst/>
            <a:gdLst/>
            <a:ahLst/>
            <a:cxnLst/>
            <a:rect l="l" t="t" r="r" b="b"/>
            <a:pathLst>
              <a:path w="3732085" h="3654334">
                <a:moveTo>
                  <a:pt x="0" y="0"/>
                </a:moveTo>
                <a:lnTo>
                  <a:pt x="3732086" y="0"/>
                </a:lnTo>
                <a:lnTo>
                  <a:pt x="3732086" y="3654333"/>
                </a:lnTo>
                <a:lnTo>
                  <a:pt x="0" y="36543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7963780" y="-2494460"/>
            <a:ext cx="3732085" cy="3654334"/>
          </a:xfrm>
          <a:custGeom>
            <a:avLst/>
            <a:gdLst/>
            <a:ahLst/>
            <a:cxnLst/>
            <a:rect l="l" t="t" r="r" b="b"/>
            <a:pathLst>
              <a:path w="3732085" h="3654334">
                <a:moveTo>
                  <a:pt x="0" y="0"/>
                </a:moveTo>
                <a:lnTo>
                  <a:pt x="3732085" y="0"/>
                </a:lnTo>
                <a:lnTo>
                  <a:pt x="3732085" y="3654334"/>
                </a:lnTo>
                <a:lnTo>
                  <a:pt x="0" y="36543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5643837" y="-1068954"/>
            <a:ext cx="3851114" cy="4022051"/>
          </a:xfrm>
          <a:custGeom>
            <a:avLst/>
            <a:gdLst/>
            <a:ahLst/>
            <a:cxnLst/>
            <a:rect l="l" t="t" r="r" b="b"/>
            <a:pathLst>
              <a:path w="3851114" h="4022051">
                <a:moveTo>
                  <a:pt x="0" y="0"/>
                </a:moveTo>
                <a:lnTo>
                  <a:pt x="3851114" y="0"/>
                </a:lnTo>
                <a:lnTo>
                  <a:pt x="3851114" y="4022051"/>
                </a:lnTo>
                <a:lnTo>
                  <a:pt x="0" y="402205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2977548" y="-3039926"/>
            <a:ext cx="4465971" cy="4309662"/>
          </a:xfrm>
          <a:custGeom>
            <a:avLst/>
            <a:gdLst/>
            <a:ahLst/>
            <a:cxnLst/>
            <a:rect l="l" t="t" r="r" b="b"/>
            <a:pathLst>
              <a:path w="4465971" h="4309662">
                <a:moveTo>
                  <a:pt x="0" y="0"/>
                </a:moveTo>
                <a:lnTo>
                  <a:pt x="4465972" y="0"/>
                </a:lnTo>
                <a:lnTo>
                  <a:pt x="4465972" y="4309662"/>
                </a:lnTo>
                <a:lnTo>
                  <a:pt x="0" y="43096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7284839" y="9353109"/>
            <a:ext cx="4465971" cy="4309662"/>
          </a:xfrm>
          <a:custGeom>
            <a:avLst/>
            <a:gdLst/>
            <a:ahLst/>
            <a:cxnLst/>
            <a:rect l="l" t="t" r="r" b="b"/>
            <a:pathLst>
              <a:path w="4465971" h="4309662">
                <a:moveTo>
                  <a:pt x="0" y="0"/>
                </a:moveTo>
                <a:lnTo>
                  <a:pt x="4465971" y="0"/>
                </a:lnTo>
                <a:lnTo>
                  <a:pt x="4465971" y="4309662"/>
                </a:lnTo>
                <a:lnTo>
                  <a:pt x="0" y="430966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rot="10109882">
            <a:off x="11480549" y="-3043349"/>
            <a:ext cx="4465971" cy="4309662"/>
          </a:xfrm>
          <a:custGeom>
            <a:avLst/>
            <a:gdLst/>
            <a:ahLst/>
            <a:cxnLst/>
            <a:rect l="l" t="t" r="r" b="b"/>
            <a:pathLst>
              <a:path w="4465971" h="4309662">
                <a:moveTo>
                  <a:pt x="0" y="0"/>
                </a:moveTo>
                <a:lnTo>
                  <a:pt x="4465971" y="0"/>
                </a:lnTo>
                <a:lnTo>
                  <a:pt x="4465971" y="4309662"/>
                </a:lnTo>
                <a:lnTo>
                  <a:pt x="0" y="430966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rot="-1874174">
            <a:off x="-1756977" y="-889767"/>
            <a:ext cx="5865567" cy="2558854"/>
          </a:xfrm>
          <a:custGeom>
            <a:avLst/>
            <a:gdLst/>
            <a:ahLst/>
            <a:cxnLst/>
            <a:rect l="l" t="t" r="r" b="b"/>
            <a:pathLst>
              <a:path w="5865567" h="2558854">
                <a:moveTo>
                  <a:pt x="0" y="0"/>
                </a:moveTo>
                <a:lnTo>
                  <a:pt x="5865567" y="0"/>
                </a:lnTo>
                <a:lnTo>
                  <a:pt x="5865567" y="2558854"/>
                </a:lnTo>
                <a:lnTo>
                  <a:pt x="0" y="255885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0" name="Freeform 10"/>
          <p:cNvSpPr/>
          <p:nvPr/>
        </p:nvSpPr>
        <p:spPr>
          <a:xfrm>
            <a:off x="5210534" y="-2494460"/>
            <a:ext cx="3774624" cy="3651948"/>
          </a:xfrm>
          <a:custGeom>
            <a:avLst/>
            <a:gdLst/>
            <a:ahLst/>
            <a:cxnLst/>
            <a:rect l="l" t="t" r="r" b="b"/>
            <a:pathLst>
              <a:path w="3774624" h="3651948">
                <a:moveTo>
                  <a:pt x="0" y="0"/>
                </a:moveTo>
                <a:lnTo>
                  <a:pt x="3774624" y="0"/>
                </a:lnTo>
                <a:lnTo>
                  <a:pt x="3774624" y="3651949"/>
                </a:lnTo>
                <a:lnTo>
                  <a:pt x="0" y="365194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1" name="Freeform 11"/>
          <p:cNvSpPr/>
          <p:nvPr/>
        </p:nvSpPr>
        <p:spPr>
          <a:xfrm>
            <a:off x="-663909" y="6596902"/>
            <a:ext cx="4623870" cy="4479374"/>
          </a:xfrm>
          <a:custGeom>
            <a:avLst/>
            <a:gdLst/>
            <a:ahLst/>
            <a:cxnLst/>
            <a:rect l="l" t="t" r="r" b="b"/>
            <a:pathLst>
              <a:path w="4623870" h="4479374">
                <a:moveTo>
                  <a:pt x="0" y="0"/>
                </a:moveTo>
                <a:lnTo>
                  <a:pt x="4623869" y="0"/>
                </a:lnTo>
                <a:lnTo>
                  <a:pt x="4623869" y="4479374"/>
                </a:lnTo>
                <a:lnTo>
                  <a:pt x="0" y="44793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2" name="Freeform 12"/>
          <p:cNvSpPr/>
          <p:nvPr/>
        </p:nvSpPr>
        <p:spPr>
          <a:xfrm>
            <a:off x="-4508431" y="2871444"/>
            <a:ext cx="5806700" cy="5422006"/>
          </a:xfrm>
          <a:custGeom>
            <a:avLst/>
            <a:gdLst/>
            <a:ahLst/>
            <a:cxnLst/>
            <a:rect l="l" t="t" r="r" b="b"/>
            <a:pathLst>
              <a:path w="5806700" h="5422006">
                <a:moveTo>
                  <a:pt x="0" y="0"/>
                </a:moveTo>
                <a:lnTo>
                  <a:pt x="5806700" y="0"/>
                </a:lnTo>
                <a:lnTo>
                  <a:pt x="5806700" y="5422006"/>
                </a:lnTo>
                <a:lnTo>
                  <a:pt x="0" y="5422006"/>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13" name="Freeform 13"/>
          <p:cNvSpPr/>
          <p:nvPr/>
        </p:nvSpPr>
        <p:spPr>
          <a:xfrm rot="2112985">
            <a:off x="4054105" y="9167177"/>
            <a:ext cx="3022695" cy="2918160"/>
          </a:xfrm>
          <a:custGeom>
            <a:avLst/>
            <a:gdLst/>
            <a:ahLst/>
            <a:cxnLst/>
            <a:rect l="l" t="t" r="r" b="b"/>
            <a:pathLst>
              <a:path w="3022695" h="2918160">
                <a:moveTo>
                  <a:pt x="0" y="0"/>
                </a:moveTo>
                <a:lnTo>
                  <a:pt x="3022695" y="0"/>
                </a:lnTo>
                <a:lnTo>
                  <a:pt x="3022695" y="2918160"/>
                </a:lnTo>
                <a:lnTo>
                  <a:pt x="0" y="291816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Freeform 14"/>
          <p:cNvSpPr/>
          <p:nvPr/>
        </p:nvSpPr>
        <p:spPr>
          <a:xfrm>
            <a:off x="-3077016" y="4138127"/>
            <a:ext cx="4105716" cy="3926091"/>
          </a:xfrm>
          <a:custGeom>
            <a:avLst/>
            <a:gdLst/>
            <a:ahLst/>
            <a:cxnLst/>
            <a:rect l="l" t="t" r="r" b="b"/>
            <a:pathLst>
              <a:path w="4105716" h="3926091">
                <a:moveTo>
                  <a:pt x="0" y="0"/>
                </a:moveTo>
                <a:lnTo>
                  <a:pt x="4105716" y="0"/>
                </a:lnTo>
                <a:lnTo>
                  <a:pt x="4105716" y="3926092"/>
                </a:lnTo>
                <a:lnTo>
                  <a:pt x="0" y="3926092"/>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15" name="Freeform 15"/>
          <p:cNvSpPr/>
          <p:nvPr/>
        </p:nvSpPr>
        <p:spPr>
          <a:xfrm>
            <a:off x="1648025" y="9066060"/>
            <a:ext cx="3024000" cy="2441880"/>
          </a:xfrm>
          <a:custGeom>
            <a:avLst/>
            <a:gdLst/>
            <a:ahLst/>
            <a:cxnLst/>
            <a:rect l="l" t="t" r="r" b="b"/>
            <a:pathLst>
              <a:path w="3024000" h="2441880">
                <a:moveTo>
                  <a:pt x="0" y="0"/>
                </a:moveTo>
                <a:lnTo>
                  <a:pt x="3024000" y="0"/>
                </a:lnTo>
                <a:lnTo>
                  <a:pt x="3024000" y="2441880"/>
                </a:lnTo>
                <a:lnTo>
                  <a:pt x="0" y="2441880"/>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16" name="Freeform 16"/>
          <p:cNvSpPr/>
          <p:nvPr/>
        </p:nvSpPr>
        <p:spPr>
          <a:xfrm rot="-3195298">
            <a:off x="16323249" y="6913543"/>
            <a:ext cx="3844074" cy="3623039"/>
          </a:xfrm>
          <a:custGeom>
            <a:avLst/>
            <a:gdLst/>
            <a:ahLst/>
            <a:cxnLst/>
            <a:rect l="l" t="t" r="r" b="b"/>
            <a:pathLst>
              <a:path w="3844074" h="3623039">
                <a:moveTo>
                  <a:pt x="0" y="0"/>
                </a:moveTo>
                <a:lnTo>
                  <a:pt x="3844074" y="0"/>
                </a:lnTo>
                <a:lnTo>
                  <a:pt x="3844074" y="3623040"/>
                </a:lnTo>
                <a:lnTo>
                  <a:pt x="0" y="3623040"/>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17" name="Freeform 17"/>
          <p:cNvSpPr/>
          <p:nvPr/>
        </p:nvSpPr>
        <p:spPr>
          <a:xfrm>
            <a:off x="16732643" y="3046635"/>
            <a:ext cx="3025287" cy="2961000"/>
          </a:xfrm>
          <a:custGeom>
            <a:avLst/>
            <a:gdLst/>
            <a:ahLst/>
            <a:cxnLst/>
            <a:rect l="l" t="t" r="r" b="b"/>
            <a:pathLst>
              <a:path w="3025287" h="2961000">
                <a:moveTo>
                  <a:pt x="0" y="0"/>
                </a:moveTo>
                <a:lnTo>
                  <a:pt x="3025287" y="0"/>
                </a:lnTo>
                <a:lnTo>
                  <a:pt x="3025287" y="2961000"/>
                </a:lnTo>
                <a:lnTo>
                  <a:pt x="0" y="2961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a:off x="16993107" y="4988648"/>
            <a:ext cx="3024000" cy="2668680"/>
          </a:xfrm>
          <a:custGeom>
            <a:avLst/>
            <a:gdLst/>
            <a:ahLst/>
            <a:cxnLst/>
            <a:rect l="l" t="t" r="r" b="b"/>
            <a:pathLst>
              <a:path w="3024000" h="2668680">
                <a:moveTo>
                  <a:pt x="0" y="0"/>
                </a:moveTo>
                <a:lnTo>
                  <a:pt x="3024000" y="0"/>
                </a:lnTo>
                <a:lnTo>
                  <a:pt x="3024000" y="2668680"/>
                </a:lnTo>
                <a:lnTo>
                  <a:pt x="0" y="266868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19" name="Freeform 19"/>
          <p:cNvSpPr/>
          <p:nvPr/>
        </p:nvSpPr>
        <p:spPr>
          <a:xfrm rot="-5623253">
            <a:off x="11981186" y="9013864"/>
            <a:ext cx="5096452" cy="4988152"/>
          </a:xfrm>
          <a:custGeom>
            <a:avLst/>
            <a:gdLst/>
            <a:ahLst/>
            <a:cxnLst/>
            <a:rect l="l" t="t" r="r" b="b"/>
            <a:pathLst>
              <a:path w="5096452" h="4988152">
                <a:moveTo>
                  <a:pt x="0" y="0"/>
                </a:moveTo>
                <a:lnTo>
                  <a:pt x="5096452" y="0"/>
                </a:lnTo>
                <a:lnTo>
                  <a:pt x="5096452" y="4988152"/>
                </a:lnTo>
                <a:lnTo>
                  <a:pt x="0" y="49881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Freeform 20"/>
          <p:cNvSpPr/>
          <p:nvPr/>
        </p:nvSpPr>
        <p:spPr>
          <a:xfrm rot="-6142608">
            <a:off x="14443116" y="-1657333"/>
            <a:ext cx="4023874" cy="3314666"/>
          </a:xfrm>
          <a:custGeom>
            <a:avLst/>
            <a:gdLst/>
            <a:ahLst/>
            <a:cxnLst/>
            <a:rect l="l" t="t" r="r" b="b"/>
            <a:pathLst>
              <a:path w="4023874" h="3314666">
                <a:moveTo>
                  <a:pt x="0" y="0"/>
                </a:moveTo>
                <a:lnTo>
                  <a:pt x="4023874" y="0"/>
                </a:lnTo>
                <a:lnTo>
                  <a:pt x="4023874" y="3314666"/>
                </a:lnTo>
                <a:lnTo>
                  <a:pt x="0" y="3314666"/>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21" name="Freeform 21"/>
          <p:cNvSpPr/>
          <p:nvPr/>
        </p:nvSpPr>
        <p:spPr>
          <a:xfrm rot="-1610024">
            <a:off x="6493825" y="9189014"/>
            <a:ext cx="3024000" cy="2668680"/>
          </a:xfrm>
          <a:custGeom>
            <a:avLst/>
            <a:gdLst/>
            <a:ahLst/>
            <a:cxnLst/>
            <a:rect l="l" t="t" r="r" b="b"/>
            <a:pathLst>
              <a:path w="3024000" h="2668680">
                <a:moveTo>
                  <a:pt x="0" y="0"/>
                </a:moveTo>
                <a:lnTo>
                  <a:pt x="3024000" y="0"/>
                </a:lnTo>
                <a:lnTo>
                  <a:pt x="3024000" y="2668680"/>
                </a:lnTo>
                <a:lnTo>
                  <a:pt x="0" y="266868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22" name="Freeform 22"/>
          <p:cNvSpPr/>
          <p:nvPr/>
        </p:nvSpPr>
        <p:spPr>
          <a:xfrm>
            <a:off x="14404999" y="8836589"/>
            <a:ext cx="3774624" cy="3651948"/>
          </a:xfrm>
          <a:custGeom>
            <a:avLst/>
            <a:gdLst/>
            <a:ahLst/>
            <a:cxnLst/>
            <a:rect l="l" t="t" r="r" b="b"/>
            <a:pathLst>
              <a:path w="3774624" h="3651948">
                <a:moveTo>
                  <a:pt x="0" y="0"/>
                </a:moveTo>
                <a:lnTo>
                  <a:pt x="3774624" y="0"/>
                </a:lnTo>
                <a:lnTo>
                  <a:pt x="3774624" y="3651949"/>
                </a:lnTo>
                <a:lnTo>
                  <a:pt x="0" y="365194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23" name="TextBox 23"/>
          <p:cNvSpPr txBox="1"/>
          <p:nvPr/>
        </p:nvSpPr>
        <p:spPr>
          <a:xfrm>
            <a:off x="6744483" y="330368"/>
            <a:ext cx="4799034" cy="611703"/>
          </a:xfrm>
          <a:prstGeom prst="rect">
            <a:avLst/>
          </a:prstGeom>
        </p:spPr>
        <p:txBody>
          <a:bodyPr lIns="0" tIns="0" rIns="0" bIns="0" rtlCol="0" anchor="t">
            <a:spAutoFit/>
          </a:bodyPr>
          <a:lstStyle/>
          <a:p>
            <a:pPr marL="0" lvl="0" indent="0" algn="ctr">
              <a:lnSpc>
                <a:spcPts val="4893"/>
              </a:lnSpc>
              <a:spcBef>
                <a:spcPct val="0"/>
              </a:spcBef>
            </a:pPr>
            <a:r>
              <a:rPr lang="en-US" sz="4077">
                <a:solidFill>
                  <a:srgbClr val="000000"/>
                </a:solidFill>
                <a:latin typeface="Now"/>
                <a:ea typeface="Now"/>
                <a:cs typeface="Now"/>
                <a:sym typeface="Now"/>
              </a:rPr>
              <a:t>PROCEDIMIENTOS</a:t>
            </a:r>
          </a:p>
        </p:txBody>
      </p:sp>
      <p:sp>
        <p:nvSpPr>
          <p:cNvPr id="24" name="TextBox 24"/>
          <p:cNvSpPr txBox="1"/>
          <p:nvPr/>
        </p:nvSpPr>
        <p:spPr>
          <a:xfrm>
            <a:off x="2977548" y="1412576"/>
            <a:ext cx="12843809" cy="7501119"/>
          </a:xfrm>
          <a:prstGeom prst="rect">
            <a:avLst/>
          </a:prstGeom>
        </p:spPr>
        <p:txBody>
          <a:bodyPr lIns="0" tIns="0" rIns="0" bIns="0" rtlCol="0" anchor="t">
            <a:spAutoFit/>
          </a:bodyPr>
          <a:lstStyle/>
          <a:p>
            <a:pPr algn="l">
              <a:lnSpc>
                <a:spcPts val="2360"/>
              </a:lnSpc>
            </a:pPr>
            <a:r>
              <a:rPr lang="en-US" sz="1950" b="1" spc="-39">
                <a:solidFill>
                  <a:srgbClr val="000000"/>
                </a:solidFill>
                <a:latin typeface="Now Bold"/>
                <a:ea typeface="Now Bold"/>
                <a:cs typeface="Now Bold"/>
                <a:sym typeface="Now Bold"/>
              </a:rPr>
              <a:t>CREATE OR REPLACE FUNCTION actualizar_stock </a:t>
            </a:r>
          </a:p>
          <a:p>
            <a:pPr algn="l">
              <a:lnSpc>
                <a:spcPts val="2360"/>
              </a:lnSpc>
            </a:pPr>
            <a:r>
              <a:rPr lang="en-US" sz="1950" b="1" spc="-39">
                <a:solidFill>
                  <a:srgbClr val="000000"/>
                </a:solidFill>
                <a:latin typeface="Now Bold"/>
                <a:ea typeface="Now Bold"/>
                <a:cs typeface="Now Bold"/>
                <a:sym typeface="Now Bold"/>
              </a:rPr>
              <a:t>(</a:t>
            </a:r>
          </a:p>
          <a:p>
            <a:pPr algn="l">
              <a:lnSpc>
                <a:spcPts val="2360"/>
              </a:lnSpc>
            </a:pPr>
            <a:r>
              <a:rPr lang="en-US" sz="1950" b="1" spc="-39">
                <a:solidFill>
                  <a:srgbClr val="000000"/>
                </a:solidFill>
                <a:latin typeface="Now Bold"/>
                <a:ea typeface="Now Bold"/>
                <a:cs typeface="Now Bold"/>
                <a:sym typeface="Now Bold"/>
              </a:rPr>
              <a:t>    pid_producto INT,</a:t>
            </a:r>
          </a:p>
          <a:p>
            <a:pPr algn="l">
              <a:lnSpc>
                <a:spcPts val="2360"/>
              </a:lnSpc>
            </a:pPr>
            <a:r>
              <a:rPr lang="en-US" sz="1950" b="1" spc="-39">
                <a:solidFill>
                  <a:srgbClr val="000000"/>
                </a:solidFill>
                <a:latin typeface="Now Bold"/>
                <a:ea typeface="Now Bold"/>
                <a:cs typeface="Now Bold"/>
                <a:sym typeface="Now Bold"/>
              </a:rPr>
              <a:t>    p_cantidad_cambio INT,</a:t>
            </a:r>
          </a:p>
          <a:p>
            <a:pPr algn="l">
              <a:lnSpc>
                <a:spcPts val="2360"/>
              </a:lnSpc>
            </a:pPr>
            <a:r>
              <a:rPr lang="en-US" sz="1950" b="1" spc="-39">
                <a:solidFill>
                  <a:srgbClr val="000000"/>
                </a:solidFill>
                <a:latin typeface="Now Bold"/>
                <a:ea typeface="Now Bold"/>
                <a:cs typeface="Now Bold"/>
                <a:sym typeface="Now Bold"/>
              </a:rPr>
              <a:t>    p_tipo_movimiento VARCHAR</a:t>
            </a:r>
          </a:p>
          <a:p>
            <a:pPr algn="l">
              <a:lnSpc>
                <a:spcPts val="2360"/>
              </a:lnSpc>
            </a:pPr>
            <a:r>
              <a:rPr lang="en-US" sz="1950" b="1" spc="-39">
                <a:solidFill>
                  <a:srgbClr val="000000"/>
                </a:solidFill>
                <a:latin typeface="Now Bold"/>
                <a:ea typeface="Now Bold"/>
                <a:cs typeface="Now Bold"/>
                <a:sym typeface="Now Bold"/>
              </a:rPr>
              <a:t>) </a:t>
            </a:r>
            <a:r>
              <a:rPr lang="en-US" sz="1950" b="1" spc="-39">
                <a:solidFill>
                  <a:srgbClr val="FF3131"/>
                </a:solidFill>
                <a:latin typeface="Now Bold"/>
                <a:ea typeface="Now Bold"/>
                <a:cs typeface="Now Bold"/>
                <a:sym typeface="Now Bold"/>
              </a:rPr>
              <a:t>RETURNS VOID AS $$</a:t>
            </a:r>
            <a:r>
              <a:rPr lang="en-US" sz="1950" b="1" spc="-39">
                <a:solidFill>
                  <a:srgbClr val="000000"/>
                </a:solidFill>
                <a:latin typeface="Now Bold"/>
                <a:ea typeface="Now Bold"/>
                <a:cs typeface="Now Bold"/>
                <a:sym typeface="Now Bold"/>
              </a:rPr>
              <a:t> </a:t>
            </a:r>
            <a:r>
              <a:rPr lang="en-US" sz="1950" b="1" spc="-39">
                <a:solidFill>
                  <a:srgbClr val="00BF63"/>
                </a:solidFill>
                <a:latin typeface="Now Bold"/>
                <a:ea typeface="Now Bold"/>
                <a:cs typeface="Now Bold"/>
                <a:sym typeface="Now Bold"/>
              </a:rPr>
              <a:t>-- La función no devuelve ningún valor</a:t>
            </a:r>
          </a:p>
          <a:p>
            <a:pPr algn="l">
              <a:lnSpc>
                <a:spcPts val="2360"/>
              </a:lnSpc>
            </a:pPr>
            <a:r>
              <a:rPr lang="en-US" sz="1950" b="1" spc="-39">
                <a:solidFill>
                  <a:srgbClr val="000000"/>
                </a:solidFill>
                <a:latin typeface="Now Bold"/>
                <a:ea typeface="Now Bold"/>
                <a:cs typeface="Now Bold"/>
                <a:sym typeface="Now Bold"/>
              </a:rPr>
              <a:t>BEGIN</a:t>
            </a:r>
          </a:p>
          <a:p>
            <a:pPr algn="l">
              <a:lnSpc>
                <a:spcPts val="2360"/>
              </a:lnSpc>
            </a:pPr>
            <a:endParaRPr lang="en-US" sz="1950" b="1" spc="-39">
              <a:solidFill>
                <a:srgbClr val="000000"/>
              </a:solidFill>
              <a:latin typeface="Now Bold"/>
              <a:ea typeface="Now Bold"/>
              <a:cs typeface="Now Bold"/>
              <a:sym typeface="Now Bold"/>
            </a:endParaRPr>
          </a:p>
          <a:p>
            <a:pPr algn="l">
              <a:lnSpc>
                <a:spcPts val="2360"/>
              </a:lnSpc>
            </a:pPr>
            <a:r>
              <a:rPr lang="en-US" sz="1950" b="1" spc="-39">
                <a:solidFill>
                  <a:srgbClr val="000000"/>
                </a:solidFill>
                <a:latin typeface="Now Bold"/>
                <a:ea typeface="Now Bold"/>
                <a:cs typeface="Now Bold"/>
                <a:sym typeface="Now Bold"/>
              </a:rPr>
              <a:t>    IF p_tipo_movimiento = 'utilizado' THEN</a:t>
            </a:r>
          </a:p>
          <a:p>
            <a:pPr algn="l">
              <a:lnSpc>
                <a:spcPts val="2360"/>
              </a:lnSpc>
            </a:pPr>
            <a:r>
              <a:rPr lang="en-US" sz="1950" b="1" spc="-39">
                <a:solidFill>
                  <a:srgbClr val="000000"/>
                </a:solidFill>
                <a:latin typeface="Now Bold"/>
                <a:ea typeface="Now Bold"/>
                <a:cs typeface="Now Bold"/>
                <a:sym typeface="Now Bold"/>
              </a:rPr>
              <a:t>        UPDATE PRODUCTOS </a:t>
            </a:r>
          </a:p>
          <a:p>
            <a:pPr algn="l">
              <a:lnSpc>
                <a:spcPts val="2360"/>
              </a:lnSpc>
            </a:pPr>
            <a:r>
              <a:rPr lang="en-US" sz="1950" b="1" spc="-39">
                <a:solidFill>
                  <a:srgbClr val="000000"/>
                </a:solidFill>
                <a:latin typeface="Now Bold"/>
                <a:ea typeface="Now Bold"/>
                <a:cs typeface="Now Bold"/>
                <a:sym typeface="Now Bold"/>
              </a:rPr>
              <a:t>        SET CANTIDAD = CANTIDAD - p_cantidad_cambio </a:t>
            </a:r>
          </a:p>
          <a:p>
            <a:pPr algn="l">
              <a:lnSpc>
                <a:spcPts val="2360"/>
              </a:lnSpc>
            </a:pPr>
            <a:r>
              <a:rPr lang="en-US" sz="1950" b="1" spc="-39">
                <a:solidFill>
                  <a:srgbClr val="000000"/>
                </a:solidFill>
                <a:latin typeface="Now Bold"/>
                <a:ea typeface="Now Bold"/>
                <a:cs typeface="Now Bold"/>
                <a:sym typeface="Now Bold"/>
              </a:rPr>
              <a:t>        WHERE ID_PRODUCTO = pid_producto;</a:t>
            </a:r>
          </a:p>
          <a:p>
            <a:pPr algn="l">
              <a:lnSpc>
                <a:spcPts val="2360"/>
              </a:lnSpc>
            </a:pPr>
            <a:endParaRPr lang="en-US" sz="1950" b="1" spc="-39">
              <a:solidFill>
                <a:srgbClr val="000000"/>
              </a:solidFill>
              <a:latin typeface="Now Bold"/>
              <a:ea typeface="Now Bold"/>
              <a:cs typeface="Now Bold"/>
              <a:sym typeface="Now Bold"/>
            </a:endParaRPr>
          </a:p>
          <a:p>
            <a:pPr algn="l">
              <a:lnSpc>
                <a:spcPts val="2360"/>
              </a:lnSpc>
            </a:pPr>
            <a:r>
              <a:rPr lang="en-US" sz="1950" b="1" spc="-39">
                <a:solidFill>
                  <a:srgbClr val="000000"/>
                </a:solidFill>
                <a:latin typeface="Now Bold"/>
                <a:ea typeface="Now Bold"/>
                <a:cs typeface="Now Bold"/>
                <a:sym typeface="Now Bold"/>
              </a:rPr>
              <a:t>    ELSIF p_tipo_movimiento = 'llega' THEN</a:t>
            </a:r>
          </a:p>
          <a:p>
            <a:pPr algn="l">
              <a:lnSpc>
                <a:spcPts val="2360"/>
              </a:lnSpc>
            </a:pPr>
            <a:r>
              <a:rPr lang="en-US" sz="1950" b="1" spc="-39">
                <a:solidFill>
                  <a:srgbClr val="000000"/>
                </a:solidFill>
                <a:latin typeface="Now Bold"/>
                <a:ea typeface="Now Bold"/>
                <a:cs typeface="Now Bold"/>
                <a:sym typeface="Now Bold"/>
              </a:rPr>
              <a:t>        UPDATE PRODUCTOS </a:t>
            </a:r>
          </a:p>
          <a:p>
            <a:pPr algn="l">
              <a:lnSpc>
                <a:spcPts val="2360"/>
              </a:lnSpc>
            </a:pPr>
            <a:r>
              <a:rPr lang="en-US" sz="1950" b="1" spc="-39">
                <a:solidFill>
                  <a:srgbClr val="000000"/>
                </a:solidFill>
                <a:latin typeface="Now Bold"/>
                <a:ea typeface="Now Bold"/>
                <a:cs typeface="Now Bold"/>
                <a:sym typeface="Now Bold"/>
              </a:rPr>
              <a:t>        SET CANTIDAD = CANTIDAD + p_cantidad_cambio </a:t>
            </a:r>
          </a:p>
          <a:p>
            <a:pPr algn="l">
              <a:lnSpc>
                <a:spcPts val="2360"/>
              </a:lnSpc>
            </a:pPr>
            <a:r>
              <a:rPr lang="en-US" sz="1950" b="1" spc="-39">
                <a:solidFill>
                  <a:srgbClr val="000000"/>
                </a:solidFill>
                <a:latin typeface="Now Bold"/>
                <a:ea typeface="Now Bold"/>
                <a:cs typeface="Now Bold"/>
                <a:sym typeface="Now Bold"/>
              </a:rPr>
              <a:t>        WHERE ID_PRODUCTO = pid_producto;</a:t>
            </a:r>
          </a:p>
          <a:p>
            <a:pPr algn="l">
              <a:lnSpc>
                <a:spcPts val="2360"/>
              </a:lnSpc>
            </a:pPr>
            <a:endParaRPr lang="en-US" sz="1950" b="1" spc="-39">
              <a:solidFill>
                <a:srgbClr val="000000"/>
              </a:solidFill>
              <a:latin typeface="Now Bold"/>
              <a:ea typeface="Now Bold"/>
              <a:cs typeface="Now Bold"/>
              <a:sym typeface="Now Bold"/>
            </a:endParaRPr>
          </a:p>
          <a:p>
            <a:pPr algn="l">
              <a:lnSpc>
                <a:spcPts val="2360"/>
              </a:lnSpc>
            </a:pPr>
            <a:r>
              <a:rPr lang="en-US" sz="1950" b="1" spc="-39">
                <a:solidFill>
                  <a:srgbClr val="000000"/>
                </a:solidFill>
                <a:latin typeface="Now Bold"/>
                <a:ea typeface="Now Bold"/>
                <a:cs typeface="Now Bold"/>
                <a:sym typeface="Now Bold"/>
              </a:rPr>
              <a:t>    END IF;</a:t>
            </a:r>
          </a:p>
          <a:p>
            <a:pPr algn="l">
              <a:lnSpc>
                <a:spcPts val="2360"/>
              </a:lnSpc>
            </a:pPr>
            <a:r>
              <a:rPr lang="en-US" sz="1950" b="1" spc="-39">
                <a:solidFill>
                  <a:srgbClr val="000000"/>
                </a:solidFill>
                <a:latin typeface="Now Bold"/>
                <a:ea typeface="Now Bold"/>
                <a:cs typeface="Now Bold"/>
                <a:sym typeface="Now Bold"/>
              </a:rPr>
              <a:t>  </a:t>
            </a:r>
          </a:p>
          <a:p>
            <a:pPr algn="l">
              <a:lnSpc>
                <a:spcPts val="2360"/>
              </a:lnSpc>
            </a:pPr>
            <a:r>
              <a:rPr lang="en-US" sz="1950" b="1" spc="-39">
                <a:solidFill>
                  <a:srgbClr val="000000"/>
                </a:solidFill>
                <a:latin typeface="Now Bold"/>
                <a:ea typeface="Now Bold"/>
                <a:cs typeface="Now Bold"/>
                <a:sym typeface="Now Bold"/>
              </a:rPr>
              <a:t>    </a:t>
            </a:r>
            <a:r>
              <a:rPr lang="en-US" sz="1950" b="1" spc="-39">
                <a:solidFill>
                  <a:srgbClr val="00BF63"/>
                </a:solidFill>
                <a:latin typeface="Now Bold"/>
                <a:ea typeface="Now Bold"/>
                <a:cs typeface="Now Bold"/>
                <a:sym typeface="Now Bold"/>
              </a:rPr>
              <a:t>-- Insertar en la tabla MOVIMIENTOS_STOCK</a:t>
            </a:r>
          </a:p>
          <a:p>
            <a:pPr algn="l">
              <a:lnSpc>
                <a:spcPts val="2360"/>
              </a:lnSpc>
            </a:pPr>
            <a:r>
              <a:rPr lang="en-US" sz="1950" b="1" spc="-39">
                <a:solidFill>
                  <a:srgbClr val="000000"/>
                </a:solidFill>
                <a:latin typeface="Now Bold"/>
                <a:ea typeface="Now Bold"/>
                <a:cs typeface="Now Bold"/>
                <a:sym typeface="Now Bold"/>
              </a:rPr>
              <a:t>    INSERT INTO MOVIMIENTOS_STOCK (CANTIDAD_CAMBIO, FECHA_MOVIMIENTO, TIPO_MOVIMIENTO)</a:t>
            </a:r>
          </a:p>
          <a:p>
            <a:pPr algn="l">
              <a:lnSpc>
                <a:spcPts val="2360"/>
              </a:lnSpc>
            </a:pPr>
            <a:r>
              <a:rPr lang="en-US" sz="1950" b="1" spc="-39">
                <a:solidFill>
                  <a:srgbClr val="000000"/>
                </a:solidFill>
                <a:latin typeface="Now Bold"/>
                <a:ea typeface="Now Bold"/>
                <a:cs typeface="Now Bold"/>
                <a:sym typeface="Now Bold"/>
              </a:rPr>
              <a:t>    VALUES (p_cantidad_cambio, NOW(), p_tipo_movimiento);</a:t>
            </a:r>
          </a:p>
          <a:p>
            <a:pPr algn="l">
              <a:lnSpc>
                <a:spcPts val="2360"/>
              </a:lnSpc>
            </a:pPr>
            <a:r>
              <a:rPr lang="en-US" sz="1950" b="1" spc="-39">
                <a:solidFill>
                  <a:srgbClr val="000000"/>
                </a:solidFill>
                <a:latin typeface="Now Bold"/>
                <a:ea typeface="Now Bold"/>
                <a:cs typeface="Now Bold"/>
                <a:sym typeface="Now Bold"/>
              </a:rPr>
              <a:t>END;</a:t>
            </a:r>
          </a:p>
          <a:p>
            <a:pPr algn="l">
              <a:lnSpc>
                <a:spcPts val="2360"/>
              </a:lnSpc>
            </a:pPr>
            <a:r>
              <a:rPr lang="en-US" sz="1950" b="1" spc="-39">
                <a:solidFill>
                  <a:srgbClr val="FF3131"/>
                </a:solidFill>
                <a:latin typeface="Now Bold"/>
                <a:ea typeface="Now Bold"/>
                <a:cs typeface="Now Bold"/>
                <a:sym typeface="Now Bold"/>
              </a:rPr>
              <a:t>$$ LANGUAGE plpgsql;</a:t>
            </a:r>
          </a:p>
          <a:p>
            <a:pPr algn="ctr">
              <a:lnSpc>
                <a:spcPts val="1601"/>
              </a:lnSpc>
              <a:spcBef>
                <a:spcPct val="0"/>
              </a:spcBef>
            </a:pPr>
            <a:endParaRPr lang="en-US" sz="1950" b="1" spc="-39">
              <a:solidFill>
                <a:srgbClr val="FF3131"/>
              </a:solidFill>
              <a:latin typeface="Now Bold"/>
              <a:ea typeface="Now Bold"/>
              <a:cs typeface="Now Bold"/>
              <a:sym typeface="Now 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342" r="-16512"/>
            </a:stretch>
          </a:blipFill>
        </p:spPr>
      </p:sp>
      <p:sp>
        <p:nvSpPr>
          <p:cNvPr id="3" name="Freeform 3"/>
          <p:cNvSpPr/>
          <p:nvPr/>
        </p:nvSpPr>
        <p:spPr>
          <a:xfrm>
            <a:off x="-1088254" y="-885095"/>
            <a:ext cx="3732085" cy="3654334"/>
          </a:xfrm>
          <a:custGeom>
            <a:avLst/>
            <a:gdLst/>
            <a:ahLst/>
            <a:cxnLst/>
            <a:rect l="l" t="t" r="r" b="b"/>
            <a:pathLst>
              <a:path w="3732085" h="3654334">
                <a:moveTo>
                  <a:pt x="0" y="0"/>
                </a:moveTo>
                <a:lnTo>
                  <a:pt x="3732086" y="0"/>
                </a:lnTo>
                <a:lnTo>
                  <a:pt x="3732086" y="3654333"/>
                </a:lnTo>
                <a:lnTo>
                  <a:pt x="0" y="36543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7963780" y="-2494460"/>
            <a:ext cx="3732085" cy="3654334"/>
          </a:xfrm>
          <a:custGeom>
            <a:avLst/>
            <a:gdLst/>
            <a:ahLst/>
            <a:cxnLst/>
            <a:rect l="l" t="t" r="r" b="b"/>
            <a:pathLst>
              <a:path w="3732085" h="3654334">
                <a:moveTo>
                  <a:pt x="0" y="0"/>
                </a:moveTo>
                <a:lnTo>
                  <a:pt x="3732085" y="0"/>
                </a:lnTo>
                <a:lnTo>
                  <a:pt x="3732085" y="3654334"/>
                </a:lnTo>
                <a:lnTo>
                  <a:pt x="0" y="36543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5643837" y="-1068954"/>
            <a:ext cx="3851114" cy="4022051"/>
          </a:xfrm>
          <a:custGeom>
            <a:avLst/>
            <a:gdLst/>
            <a:ahLst/>
            <a:cxnLst/>
            <a:rect l="l" t="t" r="r" b="b"/>
            <a:pathLst>
              <a:path w="3851114" h="4022051">
                <a:moveTo>
                  <a:pt x="0" y="0"/>
                </a:moveTo>
                <a:lnTo>
                  <a:pt x="3851114" y="0"/>
                </a:lnTo>
                <a:lnTo>
                  <a:pt x="3851114" y="4022051"/>
                </a:lnTo>
                <a:lnTo>
                  <a:pt x="0" y="402205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2977548" y="-3039926"/>
            <a:ext cx="4465971" cy="4309662"/>
          </a:xfrm>
          <a:custGeom>
            <a:avLst/>
            <a:gdLst/>
            <a:ahLst/>
            <a:cxnLst/>
            <a:rect l="l" t="t" r="r" b="b"/>
            <a:pathLst>
              <a:path w="4465971" h="4309662">
                <a:moveTo>
                  <a:pt x="0" y="0"/>
                </a:moveTo>
                <a:lnTo>
                  <a:pt x="4465972" y="0"/>
                </a:lnTo>
                <a:lnTo>
                  <a:pt x="4465972" y="4309662"/>
                </a:lnTo>
                <a:lnTo>
                  <a:pt x="0" y="43096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7284839" y="9353109"/>
            <a:ext cx="4465971" cy="4309662"/>
          </a:xfrm>
          <a:custGeom>
            <a:avLst/>
            <a:gdLst/>
            <a:ahLst/>
            <a:cxnLst/>
            <a:rect l="l" t="t" r="r" b="b"/>
            <a:pathLst>
              <a:path w="4465971" h="4309662">
                <a:moveTo>
                  <a:pt x="0" y="0"/>
                </a:moveTo>
                <a:lnTo>
                  <a:pt x="4465971" y="0"/>
                </a:lnTo>
                <a:lnTo>
                  <a:pt x="4465971" y="4309662"/>
                </a:lnTo>
                <a:lnTo>
                  <a:pt x="0" y="430966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rot="10109882">
            <a:off x="11480549" y="-3043349"/>
            <a:ext cx="4465971" cy="4309662"/>
          </a:xfrm>
          <a:custGeom>
            <a:avLst/>
            <a:gdLst/>
            <a:ahLst/>
            <a:cxnLst/>
            <a:rect l="l" t="t" r="r" b="b"/>
            <a:pathLst>
              <a:path w="4465971" h="4309662">
                <a:moveTo>
                  <a:pt x="0" y="0"/>
                </a:moveTo>
                <a:lnTo>
                  <a:pt x="4465971" y="0"/>
                </a:lnTo>
                <a:lnTo>
                  <a:pt x="4465971" y="4309662"/>
                </a:lnTo>
                <a:lnTo>
                  <a:pt x="0" y="430966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rot="-1874174">
            <a:off x="-1756977" y="-889767"/>
            <a:ext cx="5865567" cy="2558854"/>
          </a:xfrm>
          <a:custGeom>
            <a:avLst/>
            <a:gdLst/>
            <a:ahLst/>
            <a:cxnLst/>
            <a:rect l="l" t="t" r="r" b="b"/>
            <a:pathLst>
              <a:path w="5865567" h="2558854">
                <a:moveTo>
                  <a:pt x="0" y="0"/>
                </a:moveTo>
                <a:lnTo>
                  <a:pt x="5865567" y="0"/>
                </a:lnTo>
                <a:lnTo>
                  <a:pt x="5865567" y="2558854"/>
                </a:lnTo>
                <a:lnTo>
                  <a:pt x="0" y="255885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0" name="Freeform 10"/>
          <p:cNvSpPr/>
          <p:nvPr/>
        </p:nvSpPr>
        <p:spPr>
          <a:xfrm>
            <a:off x="5210534" y="-2494460"/>
            <a:ext cx="3774624" cy="3651948"/>
          </a:xfrm>
          <a:custGeom>
            <a:avLst/>
            <a:gdLst/>
            <a:ahLst/>
            <a:cxnLst/>
            <a:rect l="l" t="t" r="r" b="b"/>
            <a:pathLst>
              <a:path w="3774624" h="3651948">
                <a:moveTo>
                  <a:pt x="0" y="0"/>
                </a:moveTo>
                <a:lnTo>
                  <a:pt x="3774624" y="0"/>
                </a:lnTo>
                <a:lnTo>
                  <a:pt x="3774624" y="3651949"/>
                </a:lnTo>
                <a:lnTo>
                  <a:pt x="0" y="365194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1" name="Freeform 11"/>
          <p:cNvSpPr/>
          <p:nvPr/>
        </p:nvSpPr>
        <p:spPr>
          <a:xfrm>
            <a:off x="-663909" y="6596902"/>
            <a:ext cx="4623870" cy="4479374"/>
          </a:xfrm>
          <a:custGeom>
            <a:avLst/>
            <a:gdLst/>
            <a:ahLst/>
            <a:cxnLst/>
            <a:rect l="l" t="t" r="r" b="b"/>
            <a:pathLst>
              <a:path w="4623870" h="4479374">
                <a:moveTo>
                  <a:pt x="0" y="0"/>
                </a:moveTo>
                <a:lnTo>
                  <a:pt x="4623869" y="0"/>
                </a:lnTo>
                <a:lnTo>
                  <a:pt x="4623869" y="4479374"/>
                </a:lnTo>
                <a:lnTo>
                  <a:pt x="0" y="44793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2" name="Freeform 12"/>
          <p:cNvSpPr/>
          <p:nvPr/>
        </p:nvSpPr>
        <p:spPr>
          <a:xfrm>
            <a:off x="-4508431" y="2871444"/>
            <a:ext cx="5806700" cy="5422006"/>
          </a:xfrm>
          <a:custGeom>
            <a:avLst/>
            <a:gdLst/>
            <a:ahLst/>
            <a:cxnLst/>
            <a:rect l="l" t="t" r="r" b="b"/>
            <a:pathLst>
              <a:path w="5806700" h="5422006">
                <a:moveTo>
                  <a:pt x="0" y="0"/>
                </a:moveTo>
                <a:lnTo>
                  <a:pt x="5806700" y="0"/>
                </a:lnTo>
                <a:lnTo>
                  <a:pt x="5806700" y="5422006"/>
                </a:lnTo>
                <a:lnTo>
                  <a:pt x="0" y="5422006"/>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13" name="Freeform 13"/>
          <p:cNvSpPr/>
          <p:nvPr/>
        </p:nvSpPr>
        <p:spPr>
          <a:xfrm rot="2112985">
            <a:off x="4054105" y="9167177"/>
            <a:ext cx="3022695" cy="2918160"/>
          </a:xfrm>
          <a:custGeom>
            <a:avLst/>
            <a:gdLst/>
            <a:ahLst/>
            <a:cxnLst/>
            <a:rect l="l" t="t" r="r" b="b"/>
            <a:pathLst>
              <a:path w="3022695" h="2918160">
                <a:moveTo>
                  <a:pt x="0" y="0"/>
                </a:moveTo>
                <a:lnTo>
                  <a:pt x="3022695" y="0"/>
                </a:lnTo>
                <a:lnTo>
                  <a:pt x="3022695" y="2918160"/>
                </a:lnTo>
                <a:lnTo>
                  <a:pt x="0" y="291816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Freeform 14"/>
          <p:cNvSpPr/>
          <p:nvPr/>
        </p:nvSpPr>
        <p:spPr>
          <a:xfrm>
            <a:off x="-3077016" y="4138127"/>
            <a:ext cx="4105716" cy="3926091"/>
          </a:xfrm>
          <a:custGeom>
            <a:avLst/>
            <a:gdLst/>
            <a:ahLst/>
            <a:cxnLst/>
            <a:rect l="l" t="t" r="r" b="b"/>
            <a:pathLst>
              <a:path w="4105716" h="3926091">
                <a:moveTo>
                  <a:pt x="0" y="0"/>
                </a:moveTo>
                <a:lnTo>
                  <a:pt x="4105716" y="0"/>
                </a:lnTo>
                <a:lnTo>
                  <a:pt x="4105716" y="3926092"/>
                </a:lnTo>
                <a:lnTo>
                  <a:pt x="0" y="3926092"/>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15" name="Freeform 15"/>
          <p:cNvSpPr/>
          <p:nvPr/>
        </p:nvSpPr>
        <p:spPr>
          <a:xfrm>
            <a:off x="1648025" y="9066060"/>
            <a:ext cx="3024000" cy="2441880"/>
          </a:xfrm>
          <a:custGeom>
            <a:avLst/>
            <a:gdLst/>
            <a:ahLst/>
            <a:cxnLst/>
            <a:rect l="l" t="t" r="r" b="b"/>
            <a:pathLst>
              <a:path w="3024000" h="2441880">
                <a:moveTo>
                  <a:pt x="0" y="0"/>
                </a:moveTo>
                <a:lnTo>
                  <a:pt x="3024000" y="0"/>
                </a:lnTo>
                <a:lnTo>
                  <a:pt x="3024000" y="2441880"/>
                </a:lnTo>
                <a:lnTo>
                  <a:pt x="0" y="2441880"/>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16" name="Freeform 16"/>
          <p:cNvSpPr/>
          <p:nvPr/>
        </p:nvSpPr>
        <p:spPr>
          <a:xfrm rot="-3195298">
            <a:off x="16323249" y="6913543"/>
            <a:ext cx="3844074" cy="3623039"/>
          </a:xfrm>
          <a:custGeom>
            <a:avLst/>
            <a:gdLst/>
            <a:ahLst/>
            <a:cxnLst/>
            <a:rect l="l" t="t" r="r" b="b"/>
            <a:pathLst>
              <a:path w="3844074" h="3623039">
                <a:moveTo>
                  <a:pt x="0" y="0"/>
                </a:moveTo>
                <a:lnTo>
                  <a:pt x="3844074" y="0"/>
                </a:lnTo>
                <a:lnTo>
                  <a:pt x="3844074" y="3623040"/>
                </a:lnTo>
                <a:lnTo>
                  <a:pt x="0" y="3623040"/>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17" name="Freeform 17"/>
          <p:cNvSpPr/>
          <p:nvPr/>
        </p:nvSpPr>
        <p:spPr>
          <a:xfrm>
            <a:off x="16732643" y="3046635"/>
            <a:ext cx="3025287" cy="2961000"/>
          </a:xfrm>
          <a:custGeom>
            <a:avLst/>
            <a:gdLst/>
            <a:ahLst/>
            <a:cxnLst/>
            <a:rect l="l" t="t" r="r" b="b"/>
            <a:pathLst>
              <a:path w="3025287" h="2961000">
                <a:moveTo>
                  <a:pt x="0" y="0"/>
                </a:moveTo>
                <a:lnTo>
                  <a:pt x="3025287" y="0"/>
                </a:lnTo>
                <a:lnTo>
                  <a:pt x="3025287" y="2961000"/>
                </a:lnTo>
                <a:lnTo>
                  <a:pt x="0" y="2961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a:off x="16993107" y="4988648"/>
            <a:ext cx="3024000" cy="2668680"/>
          </a:xfrm>
          <a:custGeom>
            <a:avLst/>
            <a:gdLst/>
            <a:ahLst/>
            <a:cxnLst/>
            <a:rect l="l" t="t" r="r" b="b"/>
            <a:pathLst>
              <a:path w="3024000" h="2668680">
                <a:moveTo>
                  <a:pt x="0" y="0"/>
                </a:moveTo>
                <a:lnTo>
                  <a:pt x="3024000" y="0"/>
                </a:lnTo>
                <a:lnTo>
                  <a:pt x="3024000" y="2668680"/>
                </a:lnTo>
                <a:lnTo>
                  <a:pt x="0" y="266868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19" name="Freeform 19"/>
          <p:cNvSpPr/>
          <p:nvPr/>
        </p:nvSpPr>
        <p:spPr>
          <a:xfrm rot="-5623253">
            <a:off x="11981186" y="9013864"/>
            <a:ext cx="5096452" cy="4988152"/>
          </a:xfrm>
          <a:custGeom>
            <a:avLst/>
            <a:gdLst/>
            <a:ahLst/>
            <a:cxnLst/>
            <a:rect l="l" t="t" r="r" b="b"/>
            <a:pathLst>
              <a:path w="5096452" h="4988152">
                <a:moveTo>
                  <a:pt x="0" y="0"/>
                </a:moveTo>
                <a:lnTo>
                  <a:pt x="5096452" y="0"/>
                </a:lnTo>
                <a:lnTo>
                  <a:pt x="5096452" y="4988152"/>
                </a:lnTo>
                <a:lnTo>
                  <a:pt x="0" y="49881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Freeform 20"/>
          <p:cNvSpPr/>
          <p:nvPr/>
        </p:nvSpPr>
        <p:spPr>
          <a:xfrm rot="-6142608">
            <a:off x="14443116" y="-1657333"/>
            <a:ext cx="4023874" cy="3314666"/>
          </a:xfrm>
          <a:custGeom>
            <a:avLst/>
            <a:gdLst/>
            <a:ahLst/>
            <a:cxnLst/>
            <a:rect l="l" t="t" r="r" b="b"/>
            <a:pathLst>
              <a:path w="4023874" h="3314666">
                <a:moveTo>
                  <a:pt x="0" y="0"/>
                </a:moveTo>
                <a:lnTo>
                  <a:pt x="4023874" y="0"/>
                </a:lnTo>
                <a:lnTo>
                  <a:pt x="4023874" y="3314666"/>
                </a:lnTo>
                <a:lnTo>
                  <a:pt x="0" y="3314666"/>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21" name="Freeform 21"/>
          <p:cNvSpPr/>
          <p:nvPr/>
        </p:nvSpPr>
        <p:spPr>
          <a:xfrm rot="-1610024">
            <a:off x="6493825" y="9189014"/>
            <a:ext cx="3024000" cy="2668680"/>
          </a:xfrm>
          <a:custGeom>
            <a:avLst/>
            <a:gdLst/>
            <a:ahLst/>
            <a:cxnLst/>
            <a:rect l="l" t="t" r="r" b="b"/>
            <a:pathLst>
              <a:path w="3024000" h="2668680">
                <a:moveTo>
                  <a:pt x="0" y="0"/>
                </a:moveTo>
                <a:lnTo>
                  <a:pt x="3024000" y="0"/>
                </a:lnTo>
                <a:lnTo>
                  <a:pt x="3024000" y="2668680"/>
                </a:lnTo>
                <a:lnTo>
                  <a:pt x="0" y="266868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22" name="Freeform 22"/>
          <p:cNvSpPr/>
          <p:nvPr/>
        </p:nvSpPr>
        <p:spPr>
          <a:xfrm>
            <a:off x="14404999" y="8836589"/>
            <a:ext cx="3774624" cy="3651948"/>
          </a:xfrm>
          <a:custGeom>
            <a:avLst/>
            <a:gdLst/>
            <a:ahLst/>
            <a:cxnLst/>
            <a:rect l="l" t="t" r="r" b="b"/>
            <a:pathLst>
              <a:path w="3774624" h="3651948">
                <a:moveTo>
                  <a:pt x="0" y="0"/>
                </a:moveTo>
                <a:lnTo>
                  <a:pt x="3774624" y="0"/>
                </a:lnTo>
                <a:lnTo>
                  <a:pt x="3774624" y="3651949"/>
                </a:lnTo>
                <a:lnTo>
                  <a:pt x="0" y="365194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23" name="TextBox 23"/>
          <p:cNvSpPr txBox="1"/>
          <p:nvPr/>
        </p:nvSpPr>
        <p:spPr>
          <a:xfrm>
            <a:off x="6744483" y="330368"/>
            <a:ext cx="4799034" cy="611703"/>
          </a:xfrm>
          <a:prstGeom prst="rect">
            <a:avLst/>
          </a:prstGeom>
        </p:spPr>
        <p:txBody>
          <a:bodyPr lIns="0" tIns="0" rIns="0" bIns="0" rtlCol="0" anchor="t">
            <a:spAutoFit/>
          </a:bodyPr>
          <a:lstStyle/>
          <a:p>
            <a:pPr marL="0" lvl="0" indent="0" algn="ctr">
              <a:lnSpc>
                <a:spcPts val="4893"/>
              </a:lnSpc>
              <a:spcBef>
                <a:spcPct val="0"/>
              </a:spcBef>
            </a:pPr>
            <a:r>
              <a:rPr lang="en-US" sz="4077">
                <a:solidFill>
                  <a:srgbClr val="000000"/>
                </a:solidFill>
                <a:latin typeface="Now"/>
                <a:ea typeface="Now"/>
                <a:cs typeface="Now"/>
                <a:sym typeface="Now"/>
              </a:rPr>
              <a:t>PROCEDIMIENTOS</a:t>
            </a:r>
          </a:p>
        </p:txBody>
      </p:sp>
      <p:sp>
        <p:nvSpPr>
          <p:cNvPr id="24" name="TextBox 24"/>
          <p:cNvSpPr txBox="1"/>
          <p:nvPr/>
        </p:nvSpPr>
        <p:spPr>
          <a:xfrm>
            <a:off x="2396611" y="3417307"/>
            <a:ext cx="13177093" cy="3396361"/>
          </a:xfrm>
          <a:prstGeom prst="rect">
            <a:avLst/>
          </a:prstGeom>
        </p:spPr>
        <p:txBody>
          <a:bodyPr lIns="0" tIns="0" rIns="0" bIns="0" rtlCol="0" anchor="t">
            <a:spAutoFit/>
          </a:bodyPr>
          <a:lstStyle/>
          <a:p>
            <a:pPr algn="l">
              <a:lnSpc>
                <a:spcPts val="3872"/>
              </a:lnSpc>
            </a:pPr>
            <a:r>
              <a:rPr lang="en-US" sz="3200" b="1" spc="-64">
                <a:solidFill>
                  <a:srgbClr val="000000"/>
                </a:solidFill>
                <a:latin typeface="Now Bold"/>
                <a:ea typeface="Now Bold"/>
                <a:cs typeface="Now Bold"/>
                <a:sym typeface="Now Bold"/>
              </a:rPr>
              <a:t>CREATE TRIGGER trigger_actualizar_stock</a:t>
            </a:r>
          </a:p>
          <a:p>
            <a:pPr algn="l">
              <a:lnSpc>
                <a:spcPts val="3872"/>
              </a:lnSpc>
            </a:pPr>
            <a:r>
              <a:rPr lang="en-US" sz="3200" b="1" spc="-64">
                <a:solidFill>
                  <a:srgbClr val="000000"/>
                </a:solidFill>
                <a:latin typeface="Now Bold"/>
                <a:ea typeface="Now Bold"/>
                <a:cs typeface="Now Bold"/>
                <a:sym typeface="Now Bold"/>
              </a:rPr>
              <a:t>AFTER INSERT ON MOVIMIENTOS_STOCK</a:t>
            </a:r>
          </a:p>
          <a:p>
            <a:pPr algn="l">
              <a:lnSpc>
                <a:spcPts val="3872"/>
              </a:lnSpc>
            </a:pPr>
            <a:r>
              <a:rPr lang="en-US" sz="3200" b="1" spc="-64">
                <a:solidFill>
                  <a:srgbClr val="000000"/>
                </a:solidFill>
                <a:latin typeface="Now Bold"/>
                <a:ea typeface="Now Bold"/>
                <a:cs typeface="Now Bold"/>
                <a:sym typeface="Now Bold"/>
              </a:rPr>
              <a:t>FOR EACH ROW</a:t>
            </a:r>
          </a:p>
          <a:p>
            <a:pPr algn="l">
              <a:lnSpc>
                <a:spcPts val="3872"/>
              </a:lnSpc>
            </a:pPr>
            <a:r>
              <a:rPr lang="en-US" sz="3200" b="1" spc="-64">
                <a:solidFill>
                  <a:srgbClr val="000000"/>
                </a:solidFill>
                <a:latin typeface="Now Bold"/>
                <a:ea typeface="Now Bold"/>
                <a:cs typeface="Now Bold"/>
                <a:sym typeface="Now Bold"/>
              </a:rPr>
              <a:t>EXECUTE FUNCTION actualizar_stock(NEW.ID_PRODUCTO, </a:t>
            </a:r>
          </a:p>
          <a:p>
            <a:pPr algn="l">
              <a:lnSpc>
                <a:spcPts val="3872"/>
              </a:lnSpc>
            </a:pPr>
            <a:r>
              <a:rPr lang="en-US" sz="3200" b="1" spc="-64">
                <a:solidFill>
                  <a:srgbClr val="000000"/>
                </a:solidFill>
                <a:latin typeface="Now Bold"/>
                <a:ea typeface="Now Bold"/>
                <a:cs typeface="Now Bold"/>
                <a:sym typeface="Now Bold"/>
              </a:rPr>
              <a:t>                                                                    NEW.CANTIDAD_CAMBIO, </a:t>
            </a:r>
          </a:p>
          <a:p>
            <a:pPr algn="l">
              <a:lnSpc>
                <a:spcPts val="3872"/>
              </a:lnSpc>
            </a:pPr>
            <a:r>
              <a:rPr lang="en-US" sz="3200" b="1" spc="-64">
                <a:solidFill>
                  <a:srgbClr val="000000"/>
                </a:solidFill>
                <a:latin typeface="Now Bold"/>
                <a:ea typeface="Now Bold"/>
                <a:cs typeface="Now Bold"/>
                <a:sym typeface="Now Bold"/>
              </a:rPr>
              <a:t>                                                                    NEW.TIPO_MOVIMIENTO);</a:t>
            </a:r>
          </a:p>
          <a:p>
            <a:pPr algn="ctr">
              <a:lnSpc>
                <a:spcPts val="3872"/>
              </a:lnSpc>
              <a:spcBef>
                <a:spcPct val="0"/>
              </a:spcBef>
            </a:pPr>
            <a:endParaRPr lang="en-US" sz="3200" b="1" spc="-64">
              <a:solidFill>
                <a:srgbClr val="000000"/>
              </a:solidFill>
              <a:latin typeface="Now Bold"/>
              <a:ea typeface="Now Bold"/>
              <a:cs typeface="Now Bold"/>
              <a:sym typeface="Now 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342" r="-16512"/>
            </a:stretch>
          </a:blipFill>
        </p:spPr>
      </p:sp>
      <p:sp>
        <p:nvSpPr>
          <p:cNvPr id="3" name="Freeform 3"/>
          <p:cNvSpPr/>
          <p:nvPr/>
        </p:nvSpPr>
        <p:spPr>
          <a:xfrm>
            <a:off x="7963780" y="-2494460"/>
            <a:ext cx="3732085" cy="3654334"/>
          </a:xfrm>
          <a:custGeom>
            <a:avLst/>
            <a:gdLst/>
            <a:ahLst/>
            <a:cxnLst/>
            <a:rect l="l" t="t" r="r" b="b"/>
            <a:pathLst>
              <a:path w="3732085" h="3654334">
                <a:moveTo>
                  <a:pt x="0" y="0"/>
                </a:moveTo>
                <a:lnTo>
                  <a:pt x="3732085" y="0"/>
                </a:lnTo>
                <a:lnTo>
                  <a:pt x="3732085" y="3654334"/>
                </a:lnTo>
                <a:lnTo>
                  <a:pt x="0" y="36543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643837" y="-1068954"/>
            <a:ext cx="3851114" cy="4022051"/>
          </a:xfrm>
          <a:custGeom>
            <a:avLst/>
            <a:gdLst/>
            <a:ahLst/>
            <a:cxnLst/>
            <a:rect l="l" t="t" r="r" b="b"/>
            <a:pathLst>
              <a:path w="3851114" h="4022051">
                <a:moveTo>
                  <a:pt x="0" y="0"/>
                </a:moveTo>
                <a:lnTo>
                  <a:pt x="3851114" y="0"/>
                </a:lnTo>
                <a:lnTo>
                  <a:pt x="3851114" y="4022051"/>
                </a:lnTo>
                <a:lnTo>
                  <a:pt x="0" y="40220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7284839" y="9353109"/>
            <a:ext cx="4465971" cy="4309662"/>
          </a:xfrm>
          <a:custGeom>
            <a:avLst/>
            <a:gdLst/>
            <a:ahLst/>
            <a:cxnLst/>
            <a:rect l="l" t="t" r="r" b="b"/>
            <a:pathLst>
              <a:path w="4465971" h="4309662">
                <a:moveTo>
                  <a:pt x="0" y="0"/>
                </a:moveTo>
                <a:lnTo>
                  <a:pt x="4465971" y="0"/>
                </a:lnTo>
                <a:lnTo>
                  <a:pt x="4465971" y="4309662"/>
                </a:lnTo>
                <a:lnTo>
                  <a:pt x="0" y="43096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10109882">
            <a:off x="11480549" y="-3043349"/>
            <a:ext cx="4465971" cy="4309662"/>
          </a:xfrm>
          <a:custGeom>
            <a:avLst/>
            <a:gdLst/>
            <a:ahLst/>
            <a:cxnLst/>
            <a:rect l="l" t="t" r="r" b="b"/>
            <a:pathLst>
              <a:path w="4465971" h="4309662">
                <a:moveTo>
                  <a:pt x="0" y="0"/>
                </a:moveTo>
                <a:lnTo>
                  <a:pt x="4465971" y="0"/>
                </a:lnTo>
                <a:lnTo>
                  <a:pt x="4465971" y="4309662"/>
                </a:lnTo>
                <a:lnTo>
                  <a:pt x="0" y="43096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9808553" y="-2320411"/>
            <a:ext cx="3774624" cy="3651948"/>
          </a:xfrm>
          <a:custGeom>
            <a:avLst/>
            <a:gdLst/>
            <a:ahLst/>
            <a:cxnLst/>
            <a:rect l="l" t="t" r="r" b="b"/>
            <a:pathLst>
              <a:path w="3774624" h="3651948">
                <a:moveTo>
                  <a:pt x="0" y="0"/>
                </a:moveTo>
                <a:lnTo>
                  <a:pt x="3774624" y="0"/>
                </a:lnTo>
                <a:lnTo>
                  <a:pt x="3774624" y="3651949"/>
                </a:lnTo>
                <a:lnTo>
                  <a:pt x="0" y="365194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rot="-3195298">
            <a:off x="16323249" y="6913543"/>
            <a:ext cx="3844074" cy="3623039"/>
          </a:xfrm>
          <a:custGeom>
            <a:avLst/>
            <a:gdLst/>
            <a:ahLst/>
            <a:cxnLst/>
            <a:rect l="l" t="t" r="r" b="b"/>
            <a:pathLst>
              <a:path w="3844074" h="3623039">
                <a:moveTo>
                  <a:pt x="0" y="0"/>
                </a:moveTo>
                <a:lnTo>
                  <a:pt x="3844074" y="0"/>
                </a:lnTo>
                <a:lnTo>
                  <a:pt x="3844074" y="3623040"/>
                </a:lnTo>
                <a:lnTo>
                  <a:pt x="0" y="36230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a:off x="16732643" y="3046635"/>
            <a:ext cx="3025287" cy="2961000"/>
          </a:xfrm>
          <a:custGeom>
            <a:avLst/>
            <a:gdLst/>
            <a:ahLst/>
            <a:cxnLst/>
            <a:rect l="l" t="t" r="r" b="b"/>
            <a:pathLst>
              <a:path w="3025287" h="2961000">
                <a:moveTo>
                  <a:pt x="0" y="0"/>
                </a:moveTo>
                <a:lnTo>
                  <a:pt x="3025287" y="0"/>
                </a:lnTo>
                <a:lnTo>
                  <a:pt x="3025287" y="2961000"/>
                </a:lnTo>
                <a:lnTo>
                  <a:pt x="0" y="296100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0" name="Freeform 10"/>
          <p:cNvSpPr/>
          <p:nvPr/>
        </p:nvSpPr>
        <p:spPr>
          <a:xfrm>
            <a:off x="16993107" y="4988648"/>
            <a:ext cx="3024000" cy="2668680"/>
          </a:xfrm>
          <a:custGeom>
            <a:avLst/>
            <a:gdLst/>
            <a:ahLst/>
            <a:cxnLst/>
            <a:rect l="l" t="t" r="r" b="b"/>
            <a:pathLst>
              <a:path w="3024000" h="2668680">
                <a:moveTo>
                  <a:pt x="0" y="0"/>
                </a:moveTo>
                <a:lnTo>
                  <a:pt x="3024000" y="0"/>
                </a:lnTo>
                <a:lnTo>
                  <a:pt x="3024000" y="2668680"/>
                </a:lnTo>
                <a:lnTo>
                  <a:pt x="0" y="266868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1" name="Freeform 11"/>
          <p:cNvSpPr/>
          <p:nvPr/>
        </p:nvSpPr>
        <p:spPr>
          <a:xfrm rot="-5623253">
            <a:off x="11981186" y="9013864"/>
            <a:ext cx="5096452" cy="4988152"/>
          </a:xfrm>
          <a:custGeom>
            <a:avLst/>
            <a:gdLst/>
            <a:ahLst/>
            <a:cxnLst/>
            <a:rect l="l" t="t" r="r" b="b"/>
            <a:pathLst>
              <a:path w="5096452" h="4988152">
                <a:moveTo>
                  <a:pt x="0" y="0"/>
                </a:moveTo>
                <a:lnTo>
                  <a:pt x="5096452" y="0"/>
                </a:lnTo>
                <a:lnTo>
                  <a:pt x="5096452" y="4988152"/>
                </a:lnTo>
                <a:lnTo>
                  <a:pt x="0" y="498815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2" name="Freeform 12"/>
          <p:cNvSpPr/>
          <p:nvPr/>
        </p:nvSpPr>
        <p:spPr>
          <a:xfrm rot="-6142608">
            <a:off x="14443116" y="-1657333"/>
            <a:ext cx="4023874" cy="3314666"/>
          </a:xfrm>
          <a:custGeom>
            <a:avLst/>
            <a:gdLst/>
            <a:ahLst/>
            <a:cxnLst/>
            <a:rect l="l" t="t" r="r" b="b"/>
            <a:pathLst>
              <a:path w="4023874" h="3314666">
                <a:moveTo>
                  <a:pt x="0" y="0"/>
                </a:moveTo>
                <a:lnTo>
                  <a:pt x="4023874" y="0"/>
                </a:lnTo>
                <a:lnTo>
                  <a:pt x="4023874" y="3314666"/>
                </a:lnTo>
                <a:lnTo>
                  <a:pt x="0" y="3314666"/>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3" name="Freeform 13"/>
          <p:cNvSpPr/>
          <p:nvPr/>
        </p:nvSpPr>
        <p:spPr>
          <a:xfrm rot="-1610024">
            <a:off x="6493825" y="9189014"/>
            <a:ext cx="3024000" cy="2668680"/>
          </a:xfrm>
          <a:custGeom>
            <a:avLst/>
            <a:gdLst/>
            <a:ahLst/>
            <a:cxnLst/>
            <a:rect l="l" t="t" r="r" b="b"/>
            <a:pathLst>
              <a:path w="3024000" h="2668680">
                <a:moveTo>
                  <a:pt x="0" y="0"/>
                </a:moveTo>
                <a:lnTo>
                  <a:pt x="3024000" y="0"/>
                </a:lnTo>
                <a:lnTo>
                  <a:pt x="3024000" y="2668680"/>
                </a:lnTo>
                <a:lnTo>
                  <a:pt x="0" y="266868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4" name="Freeform 14"/>
          <p:cNvSpPr/>
          <p:nvPr/>
        </p:nvSpPr>
        <p:spPr>
          <a:xfrm>
            <a:off x="14404999" y="8836589"/>
            <a:ext cx="3774624" cy="3651948"/>
          </a:xfrm>
          <a:custGeom>
            <a:avLst/>
            <a:gdLst/>
            <a:ahLst/>
            <a:cxnLst/>
            <a:rect l="l" t="t" r="r" b="b"/>
            <a:pathLst>
              <a:path w="3774624" h="3651948">
                <a:moveTo>
                  <a:pt x="0" y="0"/>
                </a:moveTo>
                <a:lnTo>
                  <a:pt x="3774624" y="0"/>
                </a:lnTo>
                <a:lnTo>
                  <a:pt x="3774624" y="3651949"/>
                </a:lnTo>
                <a:lnTo>
                  <a:pt x="0" y="365194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5" name="TextBox 15"/>
          <p:cNvSpPr txBox="1"/>
          <p:nvPr/>
        </p:nvSpPr>
        <p:spPr>
          <a:xfrm>
            <a:off x="10451750" y="4956151"/>
            <a:ext cx="6023424" cy="914400"/>
          </a:xfrm>
          <a:prstGeom prst="rect">
            <a:avLst/>
          </a:prstGeom>
        </p:spPr>
        <p:txBody>
          <a:bodyPr lIns="0" tIns="0" rIns="0" bIns="0" rtlCol="0" anchor="t">
            <a:spAutoFit/>
          </a:bodyPr>
          <a:lstStyle/>
          <a:p>
            <a:pPr algn="ctr">
              <a:lnSpc>
                <a:spcPts val="7127"/>
              </a:lnSpc>
              <a:spcBef>
                <a:spcPct val="0"/>
              </a:spcBef>
            </a:pPr>
            <a:r>
              <a:rPr lang="en-US" sz="5900">
                <a:solidFill>
                  <a:srgbClr val="000000"/>
                </a:solidFill>
                <a:latin typeface="Now"/>
                <a:ea typeface="Now"/>
                <a:cs typeface="Now"/>
              </a:rPr>
              <a:t>CARTA GANTT</a:t>
            </a:r>
          </a:p>
        </p:txBody>
      </p:sp>
      <p:grpSp>
        <p:nvGrpSpPr>
          <p:cNvPr id="16" name="Group 16"/>
          <p:cNvGrpSpPr>
            <a:grpSpLocks noChangeAspect="1"/>
          </p:cNvGrpSpPr>
          <p:nvPr/>
        </p:nvGrpSpPr>
        <p:grpSpPr>
          <a:xfrm rot="-149069">
            <a:off x="982606" y="181975"/>
            <a:ext cx="4860409" cy="4860390"/>
            <a:chOff x="0" y="0"/>
            <a:chExt cx="6350025" cy="6350000"/>
          </a:xfrm>
        </p:grpSpPr>
        <p:sp>
          <p:nvSpPr>
            <p:cNvPr id="17" name="Freeform 17"/>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21"/>
              <a:stretch>
                <a:fillRect t="-168" b="-168"/>
              </a:stretch>
            </a:blipFill>
          </p:spPr>
        </p:sp>
      </p:grpSp>
      <p:grpSp>
        <p:nvGrpSpPr>
          <p:cNvPr id="18" name="Group 18"/>
          <p:cNvGrpSpPr>
            <a:grpSpLocks noChangeAspect="1"/>
          </p:cNvGrpSpPr>
          <p:nvPr/>
        </p:nvGrpSpPr>
        <p:grpSpPr>
          <a:xfrm rot="266348">
            <a:off x="4999142" y="3872522"/>
            <a:ext cx="5008811" cy="5008791"/>
            <a:chOff x="0" y="0"/>
            <a:chExt cx="6350025" cy="6350000"/>
          </a:xfrm>
        </p:grpSpPr>
        <p:sp>
          <p:nvSpPr>
            <p:cNvPr id="19" name="Freeform 19"/>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22"/>
              <a:stretch>
                <a:fillRect/>
              </a:stretch>
            </a:blipFill>
          </p:spPr>
        </p:sp>
      </p:grpSp>
      <p:grpSp>
        <p:nvGrpSpPr>
          <p:cNvPr id="20" name="Group 20"/>
          <p:cNvGrpSpPr>
            <a:grpSpLocks noChangeAspect="1"/>
          </p:cNvGrpSpPr>
          <p:nvPr/>
        </p:nvGrpSpPr>
        <p:grpSpPr>
          <a:xfrm rot="-745284">
            <a:off x="678210" y="4752880"/>
            <a:ext cx="5008811" cy="5008791"/>
            <a:chOff x="0" y="0"/>
            <a:chExt cx="6350025" cy="6350000"/>
          </a:xfrm>
        </p:grpSpPr>
        <p:sp>
          <p:nvSpPr>
            <p:cNvPr id="21" name="Freeform 21"/>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23"/>
              <a:stretch>
                <a:fillRect t="-112" b="-112"/>
              </a:stretch>
            </a:blipFill>
          </p:spPr>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342" r="-16512"/>
            </a:stretch>
          </a:blipFill>
        </p:spPr>
      </p:sp>
      <p:sp>
        <p:nvSpPr>
          <p:cNvPr id="3" name="Freeform 3"/>
          <p:cNvSpPr/>
          <p:nvPr/>
        </p:nvSpPr>
        <p:spPr>
          <a:xfrm>
            <a:off x="-1088254" y="-885095"/>
            <a:ext cx="3732085" cy="3654334"/>
          </a:xfrm>
          <a:custGeom>
            <a:avLst/>
            <a:gdLst/>
            <a:ahLst/>
            <a:cxnLst/>
            <a:rect l="l" t="t" r="r" b="b"/>
            <a:pathLst>
              <a:path w="3732085" h="3654334">
                <a:moveTo>
                  <a:pt x="0" y="0"/>
                </a:moveTo>
                <a:lnTo>
                  <a:pt x="3732086" y="0"/>
                </a:lnTo>
                <a:lnTo>
                  <a:pt x="3732086" y="3654333"/>
                </a:lnTo>
                <a:lnTo>
                  <a:pt x="0" y="36543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7963780" y="-2494460"/>
            <a:ext cx="3732085" cy="3654334"/>
          </a:xfrm>
          <a:custGeom>
            <a:avLst/>
            <a:gdLst/>
            <a:ahLst/>
            <a:cxnLst/>
            <a:rect l="l" t="t" r="r" b="b"/>
            <a:pathLst>
              <a:path w="3732085" h="3654334">
                <a:moveTo>
                  <a:pt x="0" y="0"/>
                </a:moveTo>
                <a:lnTo>
                  <a:pt x="3732085" y="0"/>
                </a:lnTo>
                <a:lnTo>
                  <a:pt x="3732085" y="3654334"/>
                </a:lnTo>
                <a:lnTo>
                  <a:pt x="0" y="36543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5643837" y="-1068954"/>
            <a:ext cx="3851114" cy="4022051"/>
          </a:xfrm>
          <a:custGeom>
            <a:avLst/>
            <a:gdLst/>
            <a:ahLst/>
            <a:cxnLst/>
            <a:rect l="l" t="t" r="r" b="b"/>
            <a:pathLst>
              <a:path w="3851114" h="4022051">
                <a:moveTo>
                  <a:pt x="0" y="0"/>
                </a:moveTo>
                <a:lnTo>
                  <a:pt x="3851114" y="0"/>
                </a:lnTo>
                <a:lnTo>
                  <a:pt x="3851114" y="4022051"/>
                </a:lnTo>
                <a:lnTo>
                  <a:pt x="0" y="402205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2977548" y="-3039926"/>
            <a:ext cx="4465971" cy="4309662"/>
          </a:xfrm>
          <a:custGeom>
            <a:avLst/>
            <a:gdLst/>
            <a:ahLst/>
            <a:cxnLst/>
            <a:rect l="l" t="t" r="r" b="b"/>
            <a:pathLst>
              <a:path w="4465971" h="4309662">
                <a:moveTo>
                  <a:pt x="0" y="0"/>
                </a:moveTo>
                <a:lnTo>
                  <a:pt x="4465972" y="0"/>
                </a:lnTo>
                <a:lnTo>
                  <a:pt x="4465972" y="4309662"/>
                </a:lnTo>
                <a:lnTo>
                  <a:pt x="0" y="43096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7284839" y="9353109"/>
            <a:ext cx="4465971" cy="4309662"/>
          </a:xfrm>
          <a:custGeom>
            <a:avLst/>
            <a:gdLst/>
            <a:ahLst/>
            <a:cxnLst/>
            <a:rect l="l" t="t" r="r" b="b"/>
            <a:pathLst>
              <a:path w="4465971" h="4309662">
                <a:moveTo>
                  <a:pt x="0" y="0"/>
                </a:moveTo>
                <a:lnTo>
                  <a:pt x="4465971" y="0"/>
                </a:lnTo>
                <a:lnTo>
                  <a:pt x="4465971" y="4309662"/>
                </a:lnTo>
                <a:lnTo>
                  <a:pt x="0" y="430966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rot="10109882">
            <a:off x="11480549" y="-3043349"/>
            <a:ext cx="4465971" cy="4309662"/>
          </a:xfrm>
          <a:custGeom>
            <a:avLst/>
            <a:gdLst/>
            <a:ahLst/>
            <a:cxnLst/>
            <a:rect l="l" t="t" r="r" b="b"/>
            <a:pathLst>
              <a:path w="4465971" h="4309662">
                <a:moveTo>
                  <a:pt x="0" y="0"/>
                </a:moveTo>
                <a:lnTo>
                  <a:pt x="4465971" y="0"/>
                </a:lnTo>
                <a:lnTo>
                  <a:pt x="4465971" y="4309662"/>
                </a:lnTo>
                <a:lnTo>
                  <a:pt x="0" y="430966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rot="-1874174">
            <a:off x="-1756977" y="-889767"/>
            <a:ext cx="5865567" cy="2558854"/>
          </a:xfrm>
          <a:custGeom>
            <a:avLst/>
            <a:gdLst/>
            <a:ahLst/>
            <a:cxnLst/>
            <a:rect l="l" t="t" r="r" b="b"/>
            <a:pathLst>
              <a:path w="5865567" h="2558854">
                <a:moveTo>
                  <a:pt x="0" y="0"/>
                </a:moveTo>
                <a:lnTo>
                  <a:pt x="5865567" y="0"/>
                </a:lnTo>
                <a:lnTo>
                  <a:pt x="5865567" y="2558854"/>
                </a:lnTo>
                <a:lnTo>
                  <a:pt x="0" y="255885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0" name="Freeform 10"/>
          <p:cNvSpPr/>
          <p:nvPr/>
        </p:nvSpPr>
        <p:spPr>
          <a:xfrm>
            <a:off x="5210534" y="-2494460"/>
            <a:ext cx="3774624" cy="3651948"/>
          </a:xfrm>
          <a:custGeom>
            <a:avLst/>
            <a:gdLst/>
            <a:ahLst/>
            <a:cxnLst/>
            <a:rect l="l" t="t" r="r" b="b"/>
            <a:pathLst>
              <a:path w="3774624" h="3651948">
                <a:moveTo>
                  <a:pt x="0" y="0"/>
                </a:moveTo>
                <a:lnTo>
                  <a:pt x="3774624" y="0"/>
                </a:lnTo>
                <a:lnTo>
                  <a:pt x="3774624" y="3651949"/>
                </a:lnTo>
                <a:lnTo>
                  <a:pt x="0" y="365194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1" name="Freeform 11"/>
          <p:cNvSpPr/>
          <p:nvPr/>
        </p:nvSpPr>
        <p:spPr>
          <a:xfrm>
            <a:off x="-663909" y="6596902"/>
            <a:ext cx="4623870" cy="4479374"/>
          </a:xfrm>
          <a:custGeom>
            <a:avLst/>
            <a:gdLst/>
            <a:ahLst/>
            <a:cxnLst/>
            <a:rect l="l" t="t" r="r" b="b"/>
            <a:pathLst>
              <a:path w="4623870" h="4479374">
                <a:moveTo>
                  <a:pt x="0" y="0"/>
                </a:moveTo>
                <a:lnTo>
                  <a:pt x="4623869" y="0"/>
                </a:lnTo>
                <a:lnTo>
                  <a:pt x="4623869" y="4479374"/>
                </a:lnTo>
                <a:lnTo>
                  <a:pt x="0" y="44793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2" name="Freeform 12"/>
          <p:cNvSpPr/>
          <p:nvPr/>
        </p:nvSpPr>
        <p:spPr>
          <a:xfrm>
            <a:off x="-4508431" y="2871444"/>
            <a:ext cx="5806700" cy="5422006"/>
          </a:xfrm>
          <a:custGeom>
            <a:avLst/>
            <a:gdLst/>
            <a:ahLst/>
            <a:cxnLst/>
            <a:rect l="l" t="t" r="r" b="b"/>
            <a:pathLst>
              <a:path w="5806700" h="5422006">
                <a:moveTo>
                  <a:pt x="0" y="0"/>
                </a:moveTo>
                <a:lnTo>
                  <a:pt x="5806700" y="0"/>
                </a:lnTo>
                <a:lnTo>
                  <a:pt x="5806700" y="5422006"/>
                </a:lnTo>
                <a:lnTo>
                  <a:pt x="0" y="5422006"/>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13" name="Freeform 13"/>
          <p:cNvSpPr/>
          <p:nvPr/>
        </p:nvSpPr>
        <p:spPr>
          <a:xfrm rot="2112985">
            <a:off x="4054105" y="9167177"/>
            <a:ext cx="3022695" cy="2918160"/>
          </a:xfrm>
          <a:custGeom>
            <a:avLst/>
            <a:gdLst/>
            <a:ahLst/>
            <a:cxnLst/>
            <a:rect l="l" t="t" r="r" b="b"/>
            <a:pathLst>
              <a:path w="3022695" h="2918160">
                <a:moveTo>
                  <a:pt x="0" y="0"/>
                </a:moveTo>
                <a:lnTo>
                  <a:pt x="3022695" y="0"/>
                </a:lnTo>
                <a:lnTo>
                  <a:pt x="3022695" y="2918160"/>
                </a:lnTo>
                <a:lnTo>
                  <a:pt x="0" y="291816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Freeform 14"/>
          <p:cNvSpPr/>
          <p:nvPr/>
        </p:nvSpPr>
        <p:spPr>
          <a:xfrm>
            <a:off x="-3077016" y="4138127"/>
            <a:ext cx="4105716" cy="3926091"/>
          </a:xfrm>
          <a:custGeom>
            <a:avLst/>
            <a:gdLst/>
            <a:ahLst/>
            <a:cxnLst/>
            <a:rect l="l" t="t" r="r" b="b"/>
            <a:pathLst>
              <a:path w="4105716" h="3926091">
                <a:moveTo>
                  <a:pt x="0" y="0"/>
                </a:moveTo>
                <a:lnTo>
                  <a:pt x="4105716" y="0"/>
                </a:lnTo>
                <a:lnTo>
                  <a:pt x="4105716" y="3926092"/>
                </a:lnTo>
                <a:lnTo>
                  <a:pt x="0" y="3926092"/>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15" name="Freeform 15"/>
          <p:cNvSpPr/>
          <p:nvPr/>
        </p:nvSpPr>
        <p:spPr>
          <a:xfrm>
            <a:off x="1648025" y="9066060"/>
            <a:ext cx="3024000" cy="2441880"/>
          </a:xfrm>
          <a:custGeom>
            <a:avLst/>
            <a:gdLst/>
            <a:ahLst/>
            <a:cxnLst/>
            <a:rect l="l" t="t" r="r" b="b"/>
            <a:pathLst>
              <a:path w="3024000" h="2441880">
                <a:moveTo>
                  <a:pt x="0" y="0"/>
                </a:moveTo>
                <a:lnTo>
                  <a:pt x="3024000" y="0"/>
                </a:lnTo>
                <a:lnTo>
                  <a:pt x="3024000" y="2441880"/>
                </a:lnTo>
                <a:lnTo>
                  <a:pt x="0" y="2441880"/>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16" name="Freeform 16"/>
          <p:cNvSpPr/>
          <p:nvPr/>
        </p:nvSpPr>
        <p:spPr>
          <a:xfrm rot="-3195298">
            <a:off x="16323249" y="6913543"/>
            <a:ext cx="3844074" cy="3623039"/>
          </a:xfrm>
          <a:custGeom>
            <a:avLst/>
            <a:gdLst/>
            <a:ahLst/>
            <a:cxnLst/>
            <a:rect l="l" t="t" r="r" b="b"/>
            <a:pathLst>
              <a:path w="3844074" h="3623039">
                <a:moveTo>
                  <a:pt x="0" y="0"/>
                </a:moveTo>
                <a:lnTo>
                  <a:pt x="3844074" y="0"/>
                </a:lnTo>
                <a:lnTo>
                  <a:pt x="3844074" y="3623040"/>
                </a:lnTo>
                <a:lnTo>
                  <a:pt x="0" y="3623040"/>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17" name="Freeform 17"/>
          <p:cNvSpPr/>
          <p:nvPr/>
        </p:nvSpPr>
        <p:spPr>
          <a:xfrm>
            <a:off x="16732643" y="3046635"/>
            <a:ext cx="3025287" cy="2961000"/>
          </a:xfrm>
          <a:custGeom>
            <a:avLst/>
            <a:gdLst/>
            <a:ahLst/>
            <a:cxnLst/>
            <a:rect l="l" t="t" r="r" b="b"/>
            <a:pathLst>
              <a:path w="3025287" h="2961000">
                <a:moveTo>
                  <a:pt x="0" y="0"/>
                </a:moveTo>
                <a:lnTo>
                  <a:pt x="3025287" y="0"/>
                </a:lnTo>
                <a:lnTo>
                  <a:pt x="3025287" y="2961000"/>
                </a:lnTo>
                <a:lnTo>
                  <a:pt x="0" y="2961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a:off x="16993107" y="4988648"/>
            <a:ext cx="3024000" cy="2668680"/>
          </a:xfrm>
          <a:custGeom>
            <a:avLst/>
            <a:gdLst/>
            <a:ahLst/>
            <a:cxnLst/>
            <a:rect l="l" t="t" r="r" b="b"/>
            <a:pathLst>
              <a:path w="3024000" h="2668680">
                <a:moveTo>
                  <a:pt x="0" y="0"/>
                </a:moveTo>
                <a:lnTo>
                  <a:pt x="3024000" y="0"/>
                </a:lnTo>
                <a:lnTo>
                  <a:pt x="3024000" y="2668680"/>
                </a:lnTo>
                <a:lnTo>
                  <a:pt x="0" y="266868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19" name="Freeform 19"/>
          <p:cNvSpPr/>
          <p:nvPr/>
        </p:nvSpPr>
        <p:spPr>
          <a:xfrm rot="-5623253">
            <a:off x="11981186" y="9013864"/>
            <a:ext cx="5096452" cy="4988152"/>
          </a:xfrm>
          <a:custGeom>
            <a:avLst/>
            <a:gdLst/>
            <a:ahLst/>
            <a:cxnLst/>
            <a:rect l="l" t="t" r="r" b="b"/>
            <a:pathLst>
              <a:path w="5096452" h="4988152">
                <a:moveTo>
                  <a:pt x="0" y="0"/>
                </a:moveTo>
                <a:lnTo>
                  <a:pt x="5096452" y="0"/>
                </a:lnTo>
                <a:lnTo>
                  <a:pt x="5096452" y="4988152"/>
                </a:lnTo>
                <a:lnTo>
                  <a:pt x="0" y="49881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Freeform 20"/>
          <p:cNvSpPr/>
          <p:nvPr/>
        </p:nvSpPr>
        <p:spPr>
          <a:xfrm rot="-6142608">
            <a:off x="14443116" y="-1657333"/>
            <a:ext cx="4023874" cy="3314666"/>
          </a:xfrm>
          <a:custGeom>
            <a:avLst/>
            <a:gdLst/>
            <a:ahLst/>
            <a:cxnLst/>
            <a:rect l="l" t="t" r="r" b="b"/>
            <a:pathLst>
              <a:path w="4023874" h="3314666">
                <a:moveTo>
                  <a:pt x="0" y="0"/>
                </a:moveTo>
                <a:lnTo>
                  <a:pt x="4023874" y="0"/>
                </a:lnTo>
                <a:lnTo>
                  <a:pt x="4023874" y="3314666"/>
                </a:lnTo>
                <a:lnTo>
                  <a:pt x="0" y="3314666"/>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21" name="Freeform 21"/>
          <p:cNvSpPr/>
          <p:nvPr/>
        </p:nvSpPr>
        <p:spPr>
          <a:xfrm rot="-1610024">
            <a:off x="6493825" y="9189014"/>
            <a:ext cx="3024000" cy="2668680"/>
          </a:xfrm>
          <a:custGeom>
            <a:avLst/>
            <a:gdLst/>
            <a:ahLst/>
            <a:cxnLst/>
            <a:rect l="l" t="t" r="r" b="b"/>
            <a:pathLst>
              <a:path w="3024000" h="2668680">
                <a:moveTo>
                  <a:pt x="0" y="0"/>
                </a:moveTo>
                <a:lnTo>
                  <a:pt x="3024000" y="0"/>
                </a:lnTo>
                <a:lnTo>
                  <a:pt x="3024000" y="2668680"/>
                </a:lnTo>
                <a:lnTo>
                  <a:pt x="0" y="266868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22" name="Freeform 22"/>
          <p:cNvSpPr/>
          <p:nvPr/>
        </p:nvSpPr>
        <p:spPr>
          <a:xfrm>
            <a:off x="14404999" y="8836589"/>
            <a:ext cx="3774624" cy="3651948"/>
          </a:xfrm>
          <a:custGeom>
            <a:avLst/>
            <a:gdLst/>
            <a:ahLst/>
            <a:cxnLst/>
            <a:rect l="l" t="t" r="r" b="b"/>
            <a:pathLst>
              <a:path w="3774624" h="3651948">
                <a:moveTo>
                  <a:pt x="0" y="0"/>
                </a:moveTo>
                <a:lnTo>
                  <a:pt x="3774624" y="0"/>
                </a:lnTo>
                <a:lnTo>
                  <a:pt x="3774624" y="3651949"/>
                </a:lnTo>
                <a:lnTo>
                  <a:pt x="0" y="365194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23" name="Freeform 23"/>
          <p:cNvSpPr/>
          <p:nvPr/>
        </p:nvSpPr>
        <p:spPr>
          <a:xfrm>
            <a:off x="98244" y="2953097"/>
            <a:ext cx="17773826" cy="4675001"/>
          </a:xfrm>
          <a:custGeom>
            <a:avLst/>
            <a:gdLst/>
            <a:ahLst/>
            <a:cxnLst/>
            <a:rect l="l" t="t" r="r" b="b"/>
            <a:pathLst>
              <a:path w="17773826" h="4675001">
                <a:moveTo>
                  <a:pt x="0" y="0"/>
                </a:moveTo>
                <a:lnTo>
                  <a:pt x="17773827" y="0"/>
                </a:lnTo>
                <a:lnTo>
                  <a:pt x="17773827" y="4675002"/>
                </a:lnTo>
                <a:lnTo>
                  <a:pt x="0" y="4675002"/>
                </a:lnTo>
                <a:lnTo>
                  <a:pt x="0" y="0"/>
                </a:lnTo>
                <a:close/>
              </a:path>
            </a:pathLst>
          </a:custGeom>
          <a:blipFill>
            <a:blip r:embed="rId33"/>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342" r="-16512"/>
            </a:stretch>
          </a:blipFill>
        </p:spPr>
      </p:sp>
      <p:sp>
        <p:nvSpPr>
          <p:cNvPr id="3" name="Freeform 3"/>
          <p:cNvSpPr/>
          <p:nvPr/>
        </p:nvSpPr>
        <p:spPr>
          <a:xfrm>
            <a:off x="-1088254" y="-885095"/>
            <a:ext cx="3732085" cy="3654334"/>
          </a:xfrm>
          <a:custGeom>
            <a:avLst/>
            <a:gdLst/>
            <a:ahLst/>
            <a:cxnLst/>
            <a:rect l="l" t="t" r="r" b="b"/>
            <a:pathLst>
              <a:path w="3732085" h="3654334">
                <a:moveTo>
                  <a:pt x="0" y="0"/>
                </a:moveTo>
                <a:lnTo>
                  <a:pt x="3732086" y="0"/>
                </a:lnTo>
                <a:lnTo>
                  <a:pt x="3732086" y="3654333"/>
                </a:lnTo>
                <a:lnTo>
                  <a:pt x="0" y="36543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7963780" y="-2494460"/>
            <a:ext cx="3732085" cy="3654334"/>
          </a:xfrm>
          <a:custGeom>
            <a:avLst/>
            <a:gdLst/>
            <a:ahLst/>
            <a:cxnLst/>
            <a:rect l="l" t="t" r="r" b="b"/>
            <a:pathLst>
              <a:path w="3732085" h="3654334">
                <a:moveTo>
                  <a:pt x="0" y="0"/>
                </a:moveTo>
                <a:lnTo>
                  <a:pt x="3732085" y="0"/>
                </a:lnTo>
                <a:lnTo>
                  <a:pt x="3732085" y="3654334"/>
                </a:lnTo>
                <a:lnTo>
                  <a:pt x="0" y="36543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5643837" y="-1068954"/>
            <a:ext cx="3851114" cy="4022051"/>
          </a:xfrm>
          <a:custGeom>
            <a:avLst/>
            <a:gdLst/>
            <a:ahLst/>
            <a:cxnLst/>
            <a:rect l="l" t="t" r="r" b="b"/>
            <a:pathLst>
              <a:path w="3851114" h="4022051">
                <a:moveTo>
                  <a:pt x="0" y="0"/>
                </a:moveTo>
                <a:lnTo>
                  <a:pt x="3851114" y="0"/>
                </a:lnTo>
                <a:lnTo>
                  <a:pt x="3851114" y="4022051"/>
                </a:lnTo>
                <a:lnTo>
                  <a:pt x="0" y="402205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2977548" y="-3039926"/>
            <a:ext cx="4465971" cy="4309662"/>
          </a:xfrm>
          <a:custGeom>
            <a:avLst/>
            <a:gdLst/>
            <a:ahLst/>
            <a:cxnLst/>
            <a:rect l="l" t="t" r="r" b="b"/>
            <a:pathLst>
              <a:path w="4465971" h="4309662">
                <a:moveTo>
                  <a:pt x="0" y="0"/>
                </a:moveTo>
                <a:lnTo>
                  <a:pt x="4465972" y="0"/>
                </a:lnTo>
                <a:lnTo>
                  <a:pt x="4465972" y="4309662"/>
                </a:lnTo>
                <a:lnTo>
                  <a:pt x="0" y="43096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7284839" y="9353109"/>
            <a:ext cx="4465971" cy="4309662"/>
          </a:xfrm>
          <a:custGeom>
            <a:avLst/>
            <a:gdLst/>
            <a:ahLst/>
            <a:cxnLst/>
            <a:rect l="l" t="t" r="r" b="b"/>
            <a:pathLst>
              <a:path w="4465971" h="4309662">
                <a:moveTo>
                  <a:pt x="0" y="0"/>
                </a:moveTo>
                <a:lnTo>
                  <a:pt x="4465971" y="0"/>
                </a:lnTo>
                <a:lnTo>
                  <a:pt x="4465971" y="4309662"/>
                </a:lnTo>
                <a:lnTo>
                  <a:pt x="0" y="430966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rot="10109882">
            <a:off x="11480549" y="-3043349"/>
            <a:ext cx="4465971" cy="4309662"/>
          </a:xfrm>
          <a:custGeom>
            <a:avLst/>
            <a:gdLst/>
            <a:ahLst/>
            <a:cxnLst/>
            <a:rect l="l" t="t" r="r" b="b"/>
            <a:pathLst>
              <a:path w="4465971" h="4309662">
                <a:moveTo>
                  <a:pt x="0" y="0"/>
                </a:moveTo>
                <a:lnTo>
                  <a:pt x="4465971" y="0"/>
                </a:lnTo>
                <a:lnTo>
                  <a:pt x="4465971" y="4309662"/>
                </a:lnTo>
                <a:lnTo>
                  <a:pt x="0" y="430966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rot="-1874174">
            <a:off x="-1756977" y="-889767"/>
            <a:ext cx="5865567" cy="2558854"/>
          </a:xfrm>
          <a:custGeom>
            <a:avLst/>
            <a:gdLst/>
            <a:ahLst/>
            <a:cxnLst/>
            <a:rect l="l" t="t" r="r" b="b"/>
            <a:pathLst>
              <a:path w="5865567" h="2558854">
                <a:moveTo>
                  <a:pt x="0" y="0"/>
                </a:moveTo>
                <a:lnTo>
                  <a:pt x="5865567" y="0"/>
                </a:lnTo>
                <a:lnTo>
                  <a:pt x="5865567" y="2558854"/>
                </a:lnTo>
                <a:lnTo>
                  <a:pt x="0" y="255885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0" name="Freeform 10"/>
          <p:cNvSpPr/>
          <p:nvPr/>
        </p:nvSpPr>
        <p:spPr>
          <a:xfrm>
            <a:off x="5210534" y="-2494460"/>
            <a:ext cx="3774624" cy="3651948"/>
          </a:xfrm>
          <a:custGeom>
            <a:avLst/>
            <a:gdLst/>
            <a:ahLst/>
            <a:cxnLst/>
            <a:rect l="l" t="t" r="r" b="b"/>
            <a:pathLst>
              <a:path w="3774624" h="3651948">
                <a:moveTo>
                  <a:pt x="0" y="0"/>
                </a:moveTo>
                <a:lnTo>
                  <a:pt x="3774624" y="0"/>
                </a:lnTo>
                <a:lnTo>
                  <a:pt x="3774624" y="3651949"/>
                </a:lnTo>
                <a:lnTo>
                  <a:pt x="0" y="365194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1" name="Freeform 11"/>
          <p:cNvSpPr/>
          <p:nvPr/>
        </p:nvSpPr>
        <p:spPr>
          <a:xfrm>
            <a:off x="-663909" y="6596902"/>
            <a:ext cx="4623870" cy="4479374"/>
          </a:xfrm>
          <a:custGeom>
            <a:avLst/>
            <a:gdLst/>
            <a:ahLst/>
            <a:cxnLst/>
            <a:rect l="l" t="t" r="r" b="b"/>
            <a:pathLst>
              <a:path w="4623870" h="4479374">
                <a:moveTo>
                  <a:pt x="0" y="0"/>
                </a:moveTo>
                <a:lnTo>
                  <a:pt x="4623869" y="0"/>
                </a:lnTo>
                <a:lnTo>
                  <a:pt x="4623869" y="4479374"/>
                </a:lnTo>
                <a:lnTo>
                  <a:pt x="0" y="44793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2" name="Freeform 12"/>
          <p:cNvSpPr/>
          <p:nvPr/>
        </p:nvSpPr>
        <p:spPr>
          <a:xfrm>
            <a:off x="-4508431" y="2871444"/>
            <a:ext cx="5806700" cy="5422006"/>
          </a:xfrm>
          <a:custGeom>
            <a:avLst/>
            <a:gdLst/>
            <a:ahLst/>
            <a:cxnLst/>
            <a:rect l="l" t="t" r="r" b="b"/>
            <a:pathLst>
              <a:path w="5806700" h="5422006">
                <a:moveTo>
                  <a:pt x="0" y="0"/>
                </a:moveTo>
                <a:lnTo>
                  <a:pt x="5806700" y="0"/>
                </a:lnTo>
                <a:lnTo>
                  <a:pt x="5806700" y="5422006"/>
                </a:lnTo>
                <a:lnTo>
                  <a:pt x="0" y="5422006"/>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13" name="Freeform 13"/>
          <p:cNvSpPr/>
          <p:nvPr/>
        </p:nvSpPr>
        <p:spPr>
          <a:xfrm rot="2112985">
            <a:off x="4054105" y="9167177"/>
            <a:ext cx="3022695" cy="2918160"/>
          </a:xfrm>
          <a:custGeom>
            <a:avLst/>
            <a:gdLst/>
            <a:ahLst/>
            <a:cxnLst/>
            <a:rect l="l" t="t" r="r" b="b"/>
            <a:pathLst>
              <a:path w="3022695" h="2918160">
                <a:moveTo>
                  <a:pt x="0" y="0"/>
                </a:moveTo>
                <a:lnTo>
                  <a:pt x="3022695" y="0"/>
                </a:lnTo>
                <a:lnTo>
                  <a:pt x="3022695" y="2918160"/>
                </a:lnTo>
                <a:lnTo>
                  <a:pt x="0" y="291816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Freeform 14"/>
          <p:cNvSpPr/>
          <p:nvPr/>
        </p:nvSpPr>
        <p:spPr>
          <a:xfrm>
            <a:off x="-3077016" y="4138127"/>
            <a:ext cx="4105716" cy="3926091"/>
          </a:xfrm>
          <a:custGeom>
            <a:avLst/>
            <a:gdLst/>
            <a:ahLst/>
            <a:cxnLst/>
            <a:rect l="l" t="t" r="r" b="b"/>
            <a:pathLst>
              <a:path w="4105716" h="3926091">
                <a:moveTo>
                  <a:pt x="0" y="0"/>
                </a:moveTo>
                <a:lnTo>
                  <a:pt x="4105716" y="0"/>
                </a:lnTo>
                <a:lnTo>
                  <a:pt x="4105716" y="3926092"/>
                </a:lnTo>
                <a:lnTo>
                  <a:pt x="0" y="3926092"/>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15" name="Freeform 15"/>
          <p:cNvSpPr/>
          <p:nvPr/>
        </p:nvSpPr>
        <p:spPr>
          <a:xfrm>
            <a:off x="1648025" y="9066060"/>
            <a:ext cx="3024000" cy="2441880"/>
          </a:xfrm>
          <a:custGeom>
            <a:avLst/>
            <a:gdLst/>
            <a:ahLst/>
            <a:cxnLst/>
            <a:rect l="l" t="t" r="r" b="b"/>
            <a:pathLst>
              <a:path w="3024000" h="2441880">
                <a:moveTo>
                  <a:pt x="0" y="0"/>
                </a:moveTo>
                <a:lnTo>
                  <a:pt x="3024000" y="0"/>
                </a:lnTo>
                <a:lnTo>
                  <a:pt x="3024000" y="2441880"/>
                </a:lnTo>
                <a:lnTo>
                  <a:pt x="0" y="2441880"/>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16" name="Freeform 16"/>
          <p:cNvSpPr/>
          <p:nvPr/>
        </p:nvSpPr>
        <p:spPr>
          <a:xfrm rot="-3195298">
            <a:off x="16323249" y="6913543"/>
            <a:ext cx="3844074" cy="3623039"/>
          </a:xfrm>
          <a:custGeom>
            <a:avLst/>
            <a:gdLst/>
            <a:ahLst/>
            <a:cxnLst/>
            <a:rect l="l" t="t" r="r" b="b"/>
            <a:pathLst>
              <a:path w="3844074" h="3623039">
                <a:moveTo>
                  <a:pt x="0" y="0"/>
                </a:moveTo>
                <a:lnTo>
                  <a:pt x="3844074" y="0"/>
                </a:lnTo>
                <a:lnTo>
                  <a:pt x="3844074" y="3623040"/>
                </a:lnTo>
                <a:lnTo>
                  <a:pt x="0" y="3623040"/>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17" name="Freeform 17"/>
          <p:cNvSpPr/>
          <p:nvPr/>
        </p:nvSpPr>
        <p:spPr>
          <a:xfrm>
            <a:off x="16732643" y="3046635"/>
            <a:ext cx="3025287" cy="2961000"/>
          </a:xfrm>
          <a:custGeom>
            <a:avLst/>
            <a:gdLst/>
            <a:ahLst/>
            <a:cxnLst/>
            <a:rect l="l" t="t" r="r" b="b"/>
            <a:pathLst>
              <a:path w="3025287" h="2961000">
                <a:moveTo>
                  <a:pt x="0" y="0"/>
                </a:moveTo>
                <a:lnTo>
                  <a:pt x="3025287" y="0"/>
                </a:lnTo>
                <a:lnTo>
                  <a:pt x="3025287" y="2961000"/>
                </a:lnTo>
                <a:lnTo>
                  <a:pt x="0" y="2961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a:off x="16993107" y="4988648"/>
            <a:ext cx="3024000" cy="2668680"/>
          </a:xfrm>
          <a:custGeom>
            <a:avLst/>
            <a:gdLst/>
            <a:ahLst/>
            <a:cxnLst/>
            <a:rect l="l" t="t" r="r" b="b"/>
            <a:pathLst>
              <a:path w="3024000" h="2668680">
                <a:moveTo>
                  <a:pt x="0" y="0"/>
                </a:moveTo>
                <a:lnTo>
                  <a:pt x="3024000" y="0"/>
                </a:lnTo>
                <a:lnTo>
                  <a:pt x="3024000" y="2668680"/>
                </a:lnTo>
                <a:lnTo>
                  <a:pt x="0" y="266868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19" name="Freeform 19"/>
          <p:cNvSpPr/>
          <p:nvPr/>
        </p:nvSpPr>
        <p:spPr>
          <a:xfrm rot="-5623253">
            <a:off x="11981186" y="9013864"/>
            <a:ext cx="5096452" cy="4988152"/>
          </a:xfrm>
          <a:custGeom>
            <a:avLst/>
            <a:gdLst/>
            <a:ahLst/>
            <a:cxnLst/>
            <a:rect l="l" t="t" r="r" b="b"/>
            <a:pathLst>
              <a:path w="5096452" h="4988152">
                <a:moveTo>
                  <a:pt x="0" y="0"/>
                </a:moveTo>
                <a:lnTo>
                  <a:pt x="5096452" y="0"/>
                </a:lnTo>
                <a:lnTo>
                  <a:pt x="5096452" y="4988152"/>
                </a:lnTo>
                <a:lnTo>
                  <a:pt x="0" y="49881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Freeform 20"/>
          <p:cNvSpPr/>
          <p:nvPr/>
        </p:nvSpPr>
        <p:spPr>
          <a:xfrm rot="-6142608">
            <a:off x="14443116" y="-1657333"/>
            <a:ext cx="4023874" cy="3314666"/>
          </a:xfrm>
          <a:custGeom>
            <a:avLst/>
            <a:gdLst/>
            <a:ahLst/>
            <a:cxnLst/>
            <a:rect l="l" t="t" r="r" b="b"/>
            <a:pathLst>
              <a:path w="4023874" h="3314666">
                <a:moveTo>
                  <a:pt x="0" y="0"/>
                </a:moveTo>
                <a:lnTo>
                  <a:pt x="4023874" y="0"/>
                </a:lnTo>
                <a:lnTo>
                  <a:pt x="4023874" y="3314666"/>
                </a:lnTo>
                <a:lnTo>
                  <a:pt x="0" y="3314666"/>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21" name="Freeform 21"/>
          <p:cNvSpPr/>
          <p:nvPr/>
        </p:nvSpPr>
        <p:spPr>
          <a:xfrm rot="-1610024">
            <a:off x="6493825" y="9189014"/>
            <a:ext cx="3024000" cy="2668680"/>
          </a:xfrm>
          <a:custGeom>
            <a:avLst/>
            <a:gdLst/>
            <a:ahLst/>
            <a:cxnLst/>
            <a:rect l="l" t="t" r="r" b="b"/>
            <a:pathLst>
              <a:path w="3024000" h="2668680">
                <a:moveTo>
                  <a:pt x="0" y="0"/>
                </a:moveTo>
                <a:lnTo>
                  <a:pt x="3024000" y="0"/>
                </a:lnTo>
                <a:lnTo>
                  <a:pt x="3024000" y="2668680"/>
                </a:lnTo>
                <a:lnTo>
                  <a:pt x="0" y="266868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22" name="Freeform 22"/>
          <p:cNvSpPr/>
          <p:nvPr/>
        </p:nvSpPr>
        <p:spPr>
          <a:xfrm>
            <a:off x="14404999" y="8836589"/>
            <a:ext cx="3774624" cy="3651948"/>
          </a:xfrm>
          <a:custGeom>
            <a:avLst/>
            <a:gdLst/>
            <a:ahLst/>
            <a:cxnLst/>
            <a:rect l="l" t="t" r="r" b="b"/>
            <a:pathLst>
              <a:path w="3774624" h="3651948">
                <a:moveTo>
                  <a:pt x="0" y="0"/>
                </a:moveTo>
                <a:lnTo>
                  <a:pt x="3774624" y="0"/>
                </a:lnTo>
                <a:lnTo>
                  <a:pt x="3774624" y="3651949"/>
                </a:lnTo>
                <a:lnTo>
                  <a:pt x="0" y="365194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23" name="Freeform 23"/>
          <p:cNvSpPr/>
          <p:nvPr/>
        </p:nvSpPr>
        <p:spPr>
          <a:xfrm>
            <a:off x="0" y="3175933"/>
            <a:ext cx="18095088" cy="4119663"/>
          </a:xfrm>
          <a:custGeom>
            <a:avLst/>
            <a:gdLst/>
            <a:ahLst/>
            <a:cxnLst/>
            <a:rect l="l" t="t" r="r" b="b"/>
            <a:pathLst>
              <a:path w="18095088" h="4119663">
                <a:moveTo>
                  <a:pt x="0" y="0"/>
                </a:moveTo>
                <a:lnTo>
                  <a:pt x="18095088" y="0"/>
                </a:lnTo>
                <a:lnTo>
                  <a:pt x="18095088" y="4119663"/>
                </a:lnTo>
                <a:lnTo>
                  <a:pt x="0" y="4119663"/>
                </a:lnTo>
                <a:lnTo>
                  <a:pt x="0" y="0"/>
                </a:lnTo>
                <a:close/>
              </a:path>
            </a:pathLst>
          </a:custGeom>
          <a:blipFill>
            <a:blip r:embed="rId33"/>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4"/>
            <a:stretch>
              <a:fillRect l="-1342" r="-16512"/>
            </a:stretch>
          </a:blipFill>
        </p:spPr>
      </p:sp>
      <p:sp>
        <p:nvSpPr>
          <p:cNvPr id="3" name="Freeform 3"/>
          <p:cNvSpPr/>
          <p:nvPr/>
        </p:nvSpPr>
        <p:spPr>
          <a:xfrm>
            <a:off x="-1088254" y="-885095"/>
            <a:ext cx="3732085" cy="3654334"/>
          </a:xfrm>
          <a:custGeom>
            <a:avLst/>
            <a:gdLst/>
            <a:ahLst/>
            <a:cxnLst/>
            <a:rect l="l" t="t" r="r" b="b"/>
            <a:pathLst>
              <a:path w="3732085" h="3654334">
                <a:moveTo>
                  <a:pt x="0" y="0"/>
                </a:moveTo>
                <a:lnTo>
                  <a:pt x="3732086" y="0"/>
                </a:lnTo>
                <a:lnTo>
                  <a:pt x="3732086" y="3654333"/>
                </a:lnTo>
                <a:lnTo>
                  <a:pt x="0" y="36543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7963780" y="-2494460"/>
            <a:ext cx="3732085" cy="3654334"/>
          </a:xfrm>
          <a:custGeom>
            <a:avLst/>
            <a:gdLst/>
            <a:ahLst/>
            <a:cxnLst/>
            <a:rect l="l" t="t" r="r" b="b"/>
            <a:pathLst>
              <a:path w="3732085" h="3654334">
                <a:moveTo>
                  <a:pt x="0" y="0"/>
                </a:moveTo>
                <a:lnTo>
                  <a:pt x="3732085" y="0"/>
                </a:lnTo>
                <a:lnTo>
                  <a:pt x="3732085" y="3654334"/>
                </a:lnTo>
                <a:lnTo>
                  <a:pt x="0" y="36543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Freeform 5"/>
          <p:cNvSpPr/>
          <p:nvPr/>
        </p:nvSpPr>
        <p:spPr>
          <a:xfrm>
            <a:off x="15643837" y="-1068954"/>
            <a:ext cx="3851114" cy="4022051"/>
          </a:xfrm>
          <a:custGeom>
            <a:avLst/>
            <a:gdLst/>
            <a:ahLst/>
            <a:cxnLst/>
            <a:rect l="l" t="t" r="r" b="b"/>
            <a:pathLst>
              <a:path w="3851114" h="4022051">
                <a:moveTo>
                  <a:pt x="0" y="0"/>
                </a:moveTo>
                <a:lnTo>
                  <a:pt x="3851114" y="0"/>
                </a:lnTo>
                <a:lnTo>
                  <a:pt x="3851114" y="4022051"/>
                </a:lnTo>
                <a:lnTo>
                  <a:pt x="0" y="402205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6" name="Freeform 6"/>
          <p:cNvSpPr/>
          <p:nvPr/>
        </p:nvSpPr>
        <p:spPr>
          <a:xfrm>
            <a:off x="2977548" y="-3039926"/>
            <a:ext cx="4465971" cy="4309662"/>
          </a:xfrm>
          <a:custGeom>
            <a:avLst/>
            <a:gdLst/>
            <a:ahLst/>
            <a:cxnLst/>
            <a:rect l="l" t="t" r="r" b="b"/>
            <a:pathLst>
              <a:path w="4465971" h="4309662">
                <a:moveTo>
                  <a:pt x="0" y="0"/>
                </a:moveTo>
                <a:lnTo>
                  <a:pt x="4465972" y="0"/>
                </a:lnTo>
                <a:lnTo>
                  <a:pt x="4465972" y="4309662"/>
                </a:lnTo>
                <a:lnTo>
                  <a:pt x="0" y="430966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7" name="Freeform 7"/>
          <p:cNvSpPr/>
          <p:nvPr/>
        </p:nvSpPr>
        <p:spPr>
          <a:xfrm>
            <a:off x="7284839" y="9353109"/>
            <a:ext cx="4465971" cy="4309662"/>
          </a:xfrm>
          <a:custGeom>
            <a:avLst/>
            <a:gdLst/>
            <a:ahLst/>
            <a:cxnLst/>
            <a:rect l="l" t="t" r="r" b="b"/>
            <a:pathLst>
              <a:path w="4465971" h="4309662">
                <a:moveTo>
                  <a:pt x="0" y="0"/>
                </a:moveTo>
                <a:lnTo>
                  <a:pt x="4465971" y="0"/>
                </a:lnTo>
                <a:lnTo>
                  <a:pt x="4465971" y="4309662"/>
                </a:lnTo>
                <a:lnTo>
                  <a:pt x="0" y="430966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8" name="Freeform 8"/>
          <p:cNvSpPr/>
          <p:nvPr/>
        </p:nvSpPr>
        <p:spPr>
          <a:xfrm rot="10109882">
            <a:off x="11480549" y="-3043349"/>
            <a:ext cx="4465971" cy="4309662"/>
          </a:xfrm>
          <a:custGeom>
            <a:avLst/>
            <a:gdLst/>
            <a:ahLst/>
            <a:cxnLst/>
            <a:rect l="l" t="t" r="r" b="b"/>
            <a:pathLst>
              <a:path w="4465971" h="4309662">
                <a:moveTo>
                  <a:pt x="0" y="0"/>
                </a:moveTo>
                <a:lnTo>
                  <a:pt x="4465971" y="0"/>
                </a:lnTo>
                <a:lnTo>
                  <a:pt x="4465971" y="4309662"/>
                </a:lnTo>
                <a:lnTo>
                  <a:pt x="0" y="430966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9" name="Freeform 9"/>
          <p:cNvSpPr/>
          <p:nvPr/>
        </p:nvSpPr>
        <p:spPr>
          <a:xfrm rot="-1874174">
            <a:off x="-1756977" y="-889767"/>
            <a:ext cx="5865567" cy="2558854"/>
          </a:xfrm>
          <a:custGeom>
            <a:avLst/>
            <a:gdLst/>
            <a:ahLst/>
            <a:cxnLst/>
            <a:rect l="l" t="t" r="r" b="b"/>
            <a:pathLst>
              <a:path w="5865567" h="2558854">
                <a:moveTo>
                  <a:pt x="0" y="0"/>
                </a:moveTo>
                <a:lnTo>
                  <a:pt x="5865567" y="0"/>
                </a:lnTo>
                <a:lnTo>
                  <a:pt x="5865567" y="2558854"/>
                </a:lnTo>
                <a:lnTo>
                  <a:pt x="0" y="25588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0" name="Freeform 10"/>
          <p:cNvSpPr/>
          <p:nvPr/>
        </p:nvSpPr>
        <p:spPr>
          <a:xfrm>
            <a:off x="5210534" y="-2494460"/>
            <a:ext cx="3774624" cy="3651948"/>
          </a:xfrm>
          <a:custGeom>
            <a:avLst/>
            <a:gdLst/>
            <a:ahLst/>
            <a:cxnLst/>
            <a:rect l="l" t="t" r="r" b="b"/>
            <a:pathLst>
              <a:path w="3774624" h="3651948">
                <a:moveTo>
                  <a:pt x="0" y="0"/>
                </a:moveTo>
                <a:lnTo>
                  <a:pt x="3774624" y="0"/>
                </a:lnTo>
                <a:lnTo>
                  <a:pt x="3774624" y="3651949"/>
                </a:lnTo>
                <a:lnTo>
                  <a:pt x="0" y="3651949"/>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1" name="Freeform 11"/>
          <p:cNvSpPr/>
          <p:nvPr/>
        </p:nvSpPr>
        <p:spPr>
          <a:xfrm>
            <a:off x="-663909" y="6596902"/>
            <a:ext cx="4623870" cy="4479374"/>
          </a:xfrm>
          <a:custGeom>
            <a:avLst/>
            <a:gdLst/>
            <a:ahLst/>
            <a:cxnLst/>
            <a:rect l="l" t="t" r="r" b="b"/>
            <a:pathLst>
              <a:path w="4623870" h="4479374">
                <a:moveTo>
                  <a:pt x="0" y="0"/>
                </a:moveTo>
                <a:lnTo>
                  <a:pt x="4623869" y="0"/>
                </a:lnTo>
                <a:lnTo>
                  <a:pt x="4623869" y="4479374"/>
                </a:lnTo>
                <a:lnTo>
                  <a:pt x="0" y="4479374"/>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12" name="Freeform 12"/>
          <p:cNvSpPr/>
          <p:nvPr/>
        </p:nvSpPr>
        <p:spPr>
          <a:xfrm>
            <a:off x="-4508431" y="2871444"/>
            <a:ext cx="5806700" cy="5422006"/>
          </a:xfrm>
          <a:custGeom>
            <a:avLst/>
            <a:gdLst/>
            <a:ahLst/>
            <a:cxnLst/>
            <a:rect l="l" t="t" r="r" b="b"/>
            <a:pathLst>
              <a:path w="5806700" h="5422006">
                <a:moveTo>
                  <a:pt x="0" y="0"/>
                </a:moveTo>
                <a:lnTo>
                  <a:pt x="5806700" y="0"/>
                </a:lnTo>
                <a:lnTo>
                  <a:pt x="5806700" y="5422006"/>
                </a:lnTo>
                <a:lnTo>
                  <a:pt x="0" y="5422006"/>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13" name="Freeform 13"/>
          <p:cNvSpPr/>
          <p:nvPr/>
        </p:nvSpPr>
        <p:spPr>
          <a:xfrm rot="2112985">
            <a:off x="4054105" y="9167177"/>
            <a:ext cx="3022695" cy="2918160"/>
          </a:xfrm>
          <a:custGeom>
            <a:avLst/>
            <a:gdLst/>
            <a:ahLst/>
            <a:cxnLst/>
            <a:rect l="l" t="t" r="r" b="b"/>
            <a:pathLst>
              <a:path w="3022695" h="2918160">
                <a:moveTo>
                  <a:pt x="0" y="0"/>
                </a:moveTo>
                <a:lnTo>
                  <a:pt x="3022695" y="0"/>
                </a:lnTo>
                <a:lnTo>
                  <a:pt x="3022695" y="2918160"/>
                </a:lnTo>
                <a:lnTo>
                  <a:pt x="0" y="291816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4" name="Freeform 14"/>
          <p:cNvSpPr/>
          <p:nvPr/>
        </p:nvSpPr>
        <p:spPr>
          <a:xfrm>
            <a:off x="-3077016" y="4138127"/>
            <a:ext cx="4105716" cy="3926091"/>
          </a:xfrm>
          <a:custGeom>
            <a:avLst/>
            <a:gdLst/>
            <a:ahLst/>
            <a:cxnLst/>
            <a:rect l="l" t="t" r="r" b="b"/>
            <a:pathLst>
              <a:path w="4105716" h="3926091">
                <a:moveTo>
                  <a:pt x="0" y="0"/>
                </a:moveTo>
                <a:lnTo>
                  <a:pt x="4105716" y="0"/>
                </a:lnTo>
                <a:lnTo>
                  <a:pt x="4105716" y="3926092"/>
                </a:lnTo>
                <a:lnTo>
                  <a:pt x="0" y="3926092"/>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15" name="Freeform 15"/>
          <p:cNvSpPr/>
          <p:nvPr/>
        </p:nvSpPr>
        <p:spPr>
          <a:xfrm>
            <a:off x="1648025" y="9066060"/>
            <a:ext cx="3024000" cy="2441880"/>
          </a:xfrm>
          <a:custGeom>
            <a:avLst/>
            <a:gdLst/>
            <a:ahLst/>
            <a:cxnLst/>
            <a:rect l="l" t="t" r="r" b="b"/>
            <a:pathLst>
              <a:path w="3024000" h="2441880">
                <a:moveTo>
                  <a:pt x="0" y="0"/>
                </a:moveTo>
                <a:lnTo>
                  <a:pt x="3024000" y="0"/>
                </a:lnTo>
                <a:lnTo>
                  <a:pt x="3024000" y="2441880"/>
                </a:lnTo>
                <a:lnTo>
                  <a:pt x="0" y="2441880"/>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16" name="Freeform 16"/>
          <p:cNvSpPr/>
          <p:nvPr/>
        </p:nvSpPr>
        <p:spPr>
          <a:xfrm rot="-3195298">
            <a:off x="16323249" y="6913543"/>
            <a:ext cx="3844074" cy="3623039"/>
          </a:xfrm>
          <a:custGeom>
            <a:avLst/>
            <a:gdLst/>
            <a:ahLst/>
            <a:cxnLst/>
            <a:rect l="l" t="t" r="r" b="b"/>
            <a:pathLst>
              <a:path w="3844074" h="3623039">
                <a:moveTo>
                  <a:pt x="0" y="0"/>
                </a:moveTo>
                <a:lnTo>
                  <a:pt x="3844074" y="0"/>
                </a:lnTo>
                <a:lnTo>
                  <a:pt x="3844074" y="3623040"/>
                </a:lnTo>
                <a:lnTo>
                  <a:pt x="0" y="362304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17" name="Freeform 17"/>
          <p:cNvSpPr/>
          <p:nvPr/>
        </p:nvSpPr>
        <p:spPr>
          <a:xfrm>
            <a:off x="16732643" y="3046635"/>
            <a:ext cx="3025287" cy="2961000"/>
          </a:xfrm>
          <a:custGeom>
            <a:avLst/>
            <a:gdLst/>
            <a:ahLst/>
            <a:cxnLst/>
            <a:rect l="l" t="t" r="r" b="b"/>
            <a:pathLst>
              <a:path w="3025287" h="2961000">
                <a:moveTo>
                  <a:pt x="0" y="0"/>
                </a:moveTo>
                <a:lnTo>
                  <a:pt x="3025287" y="0"/>
                </a:lnTo>
                <a:lnTo>
                  <a:pt x="3025287" y="2961000"/>
                </a:lnTo>
                <a:lnTo>
                  <a:pt x="0" y="29610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8" name="Freeform 18"/>
          <p:cNvSpPr/>
          <p:nvPr/>
        </p:nvSpPr>
        <p:spPr>
          <a:xfrm>
            <a:off x="16993107" y="4988648"/>
            <a:ext cx="3024000" cy="2668680"/>
          </a:xfrm>
          <a:custGeom>
            <a:avLst/>
            <a:gdLst/>
            <a:ahLst/>
            <a:cxnLst/>
            <a:rect l="l" t="t" r="r" b="b"/>
            <a:pathLst>
              <a:path w="3024000" h="2668680">
                <a:moveTo>
                  <a:pt x="0" y="0"/>
                </a:moveTo>
                <a:lnTo>
                  <a:pt x="3024000" y="0"/>
                </a:lnTo>
                <a:lnTo>
                  <a:pt x="3024000" y="2668680"/>
                </a:lnTo>
                <a:lnTo>
                  <a:pt x="0" y="2668680"/>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19" name="Freeform 19"/>
          <p:cNvSpPr/>
          <p:nvPr/>
        </p:nvSpPr>
        <p:spPr>
          <a:xfrm rot="-5623253">
            <a:off x="11981186" y="9013864"/>
            <a:ext cx="5096452" cy="4988152"/>
          </a:xfrm>
          <a:custGeom>
            <a:avLst/>
            <a:gdLst/>
            <a:ahLst/>
            <a:cxnLst/>
            <a:rect l="l" t="t" r="r" b="b"/>
            <a:pathLst>
              <a:path w="5096452" h="4988152">
                <a:moveTo>
                  <a:pt x="0" y="0"/>
                </a:moveTo>
                <a:lnTo>
                  <a:pt x="5096452" y="0"/>
                </a:lnTo>
                <a:lnTo>
                  <a:pt x="5096452" y="4988152"/>
                </a:lnTo>
                <a:lnTo>
                  <a:pt x="0" y="49881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0" name="Freeform 20"/>
          <p:cNvSpPr/>
          <p:nvPr/>
        </p:nvSpPr>
        <p:spPr>
          <a:xfrm rot="-6142608">
            <a:off x="14443116" y="-1657333"/>
            <a:ext cx="4023874" cy="3314666"/>
          </a:xfrm>
          <a:custGeom>
            <a:avLst/>
            <a:gdLst/>
            <a:ahLst/>
            <a:cxnLst/>
            <a:rect l="l" t="t" r="r" b="b"/>
            <a:pathLst>
              <a:path w="4023874" h="3314666">
                <a:moveTo>
                  <a:pt x="0" y="0"/>
                </a:moveTo>
                <a:lnTo>
                  <a:pt x="4023874" y="0"/>
                </a:lnTo>
                <a:lnTo>
                  <a:pt x="4023874" y="3314666"/>
                </a:lnTo>
                <a:lnTo>
                  <a:pt x="0" y="3314666"/>
                </a:lnTo>
                <a:lnTo>
                  <a:pt x="0" y="0"/>
                </a:lnTo>
                <a:close/>
              </a:path>
            </a:pathLst>
          </a:custGeom>
          <a:blipFill>
            <a:blip r:embed="rId33">
              <a:extLst>
                <a:ext uri="{96DAC541-7B7A-43D3-8B79-37D633B846F1}">
                  <asvg:svgBlip xmlns:asvg="http://schemas.microsoft.com/office/drawing/2016/SVG/main" r:embed="rId34"/>
                </a:ext>
              </a:extLst>
            </a:blip>
            <a:stretch>
              <a:fillRect/>
            </a:stretch>
          </a:blipFill>
        </p:spPr>
      </p:sp>
      <p:sp>
        <p:nvSpPr>
          <p:cNvPr id="21" name="Freeform 21"/>
          <p:cNvSpPr/>
          <p:nvPr/>
        </p:nvSpPr>
        <p:spPr>
          <a:xfrm rot="-1610024">
            <a:off x="6493825" y="9189014"/>
            <a:ext cx="3024000" cy="2668680"/>
          </a:xfrm>
          <a:custGeom>
            <a:avLst/>
            <a:gdLst/>
            <a:ahLst/>
            <a:cxnLst/>
            <a:rect l="l" t="t" r="r" b="b"/>
            <a:pathLst>
              <a:path w="3024000" h="2668680">
                <a:moveTo>
                  <a:pt x="0" y="0"/>
                </a:moveTo>
                <a:lnTo>
                  <a:pt x="3024000" y="0"/>
                </a:lnTo>
                <a:lnTo>
                  <a:pt x="3024000" y="2668680"/>
                </a:lnTo>
                <a:lnTo>
                  <a:pt x="0" y="2668680"/>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22" name="Freeform 22"/>
          <p:cNvSpPr/>
          <p:nvPr/>
        </p:nvSpPr>
        <p:spPr>
          <a:xfrm>
            <a:off x="14404999" y="8836589"/>
            <a:ext cx="3774624" cy="3651948"/>
          </a:xfrm>
          <a:custGeom>
            <a:avLst/>
            <a:gdLst/>
            <a:ahLst/>
            <a:cxnLst/>
            <a:rect l="l" t="t" r="r" b="b"/>
            <a:pathLst>
              <a:path w="3774624" h="3651948">
                <a:moveTo>
                  <a:pt x="0" y="0"/>
                </a:moveTo>
                <a:lnTo>
                  <a:pt x="3774624" y="0"/>
                </a:lnTo>
                <a:lnTo>
                  <a:pt x="3774624" y="3651949"/>
                </a:lnTo>
                <a:lnTo>
                  <a:pt x="0" y="3651949"/>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23" name="Freeform 23"/>
          <p:cNvSpPr/>
          <p:nvPr/>
        </p:nvSpPr>
        <p:spPr>
          <a:xfrm rot="-463988" flipV="1">
            <a:off x="1216134" y="1247033"/>
            <a:ext cx="6911784" cy="7483230"/>
          </a:xfrm>
          <a:custGeom>
            <a:avLst/>
            <a:gdLst/>
            <a:ahLst/>
            <a:cxnLst/>
            <a:rect l="l" t="t" r="r" b="b"/>
            <a:pathLst>
              <a:path w="6911784" h="7483230">
                <a:moveTo>
                  <a:pt x="0" y="7483230"/>
                </a:moveTo>
                <a:lnTo>
                  <a:pt x="6911783" y="7483230"/>
                </a:lnTo>
                <a:lnTo>
                  <a:pt x="6911783" y="0"/>
                </a:lnTo>
                <a:lnTo>
                  <a:pt x="0" y="0"/>
                </a:lnTo>
                <a:lnTo>
                  <a:pt x="0" y="7483230"/>
                </a:lnTo>
                <a:close/>
              </a:path>
            </a:pathLst>
          </a:custGeom>
          <a:blipFill>
            <a:blip r:embed="rId35">
              <a:extLst>
                <a:ext uri="{96DAC541-7B7A-43D3-8B79-37D633B846F1}">
                  <asvg:svgBlip xmlns:asvg="http://schemas.microsoft.com/office/drawing/2016/SVG/main" r:embed="rId36"/>
                </a:ext>
              </a:extLst>
            </a:blip>
            <a:stretch>
              <a:fillRect/>
            </a:stretch>
          </a:blipFill>
        </p:spPr>
      </p:sp>
      <p:sp>
        <p:nvSpPr>
          <p:cNvPr id="24" name="TextBox 24"/>
          <p:cNvSpPr txBox="1"/>
          <p:nvPr/>
        </p:nvSpPr>
        <p:spPr>
          <a:xfrm>
            <a:off x="8736437" y="7517650"/>
            <a:ext cx="7582535" cy="570926"/>
          </a:xfrm>
          <a:prstGeom prst="rect">
            <a:avLst/>
          </a:prstGeom>
        </p:spPr>
        <p:txBody>
          <a:bodyPr lIns="0" tIns="0" rIns="0" bIns="0" rtlCol="0" anchor="t">
            <a:spAutoFit/>
          </a:bodyPr>
          <a:lstStyle/>
          <a:p>
            <a:pPr>
              <a:lnSpc>
                <a:spcPts val="4462"/>
              </a:lnSpc>
              <a:spcBef>
                <a:spcPct val="0"/>
              </a:spcBef>
            </a:pPr>
            <a:r>
              <a:rPr lang="en-US" sz="3650" spc="-73">
                <a:solidFill>
                  <a:srgbClr val="000000"/>
                </a:solidFill>
                <a:latin typeface="Now"/>
                <a:ea typeface="Now"/>
                <a:cs typeface="Now"/>
                <a:sym typeface="Now"/>
              </a:rPr>
              <a:t>Carta Gantt</a:t>
            </a:r>
            <a:endParaRPr lang="en-US" sz="3650" spc="-73">
              <a:solidFill>
                <a:srgbClr val="000000"/>
              </a:solidFill>
              <a:latin typeface="Now"/>
              <a:ea typeface="Now"/>
              <a:cs typeface="Now"/>
            </a:endParaRPr>
          </a:p>
        </p:txBody>
      </p:sp>
      <p:sp>
        <p:nvSpPr>
          <p:cNvPr id="25" name="TextBox 25"/>
          <p:cNvSpPr txBox="1"/>
          <p:nvPr/>
        </p:nvSpPr>
        <p:spPr>
          <a:xfrm>
            <a:off x="9592775" y="1226188"/>
            <a:ext cx="4120759" cy="638175"/>
          </a:xfrm>
          <a:prstGeom prst="rect">
            <a:avLst/>
          </a:prstGeom>
        </p:spPr>
        <p:txBody>
          <a:bodyPr lIns="0" tIns="0" rIns="0" bIns="0" rtlCol="0" anchor="t">
            <a:spAutoFit/>
          </a:bodyPr>
          <a:lstStyle/>
          <a:p>
            <a:pPr marL="0" lvl="0" indent="0" algn="ctr">
              <a:lnSpc>
                <a:spcPts val="5040"/>
              </a:lnSpc>
              <a:spcBef>
                <a:spcPct val="0"/>
              </a:spcBef>
            </a:pPr>
            <a:r>
              <a:rPr lang="en-US" sz="4200">
                <a:solidFill>
                  <a:srgbClr val="000000"/>
                </a:solidFill>
                <a:latin typeface="Now"/>
                <a:ea typeface="Now"/>
                <a:cs typeface="Now"/>
                <a:sym typeface="Now"/>
              </a:rPr>
              <a:t>CONTENIDO</a:t>
            </a:r>
          </a:p>
        </p:txBody>
      </p:sp>
      <p:sp>
        <p:nvSpPr>
          <p:cNvPr id="26" name="TextBox 26"/>
          <p:cNvSpPr txBox="1"/>
          <p:nvPr/>
        </p:nvSpPr>
        <p:spPr>
          <a:xfrm>
            <a:off x="8100176" y="2324585"/>
            <a:ext cx="638647" cy="716255"/>
          </a:xfrm>
          <a:prstGeom prst="rect">
            <a:avLst/>
          </a:prstGeom>
        </p:spPr>
        <p:txBody>
          <a:bodyPr lIns="0" tIns="0" rIns="0" bIns="0" rtlCol="0" anchor="t">
            <a:spAutoFit/>
          </a:bodyPr>
          <a:lstStyle/>
          <a:p>
            <a:pPr marL="0" lvl="0" indent="0" algn="ctr">
              <a:lnSpc>
                <a:spcPts val="5735"/>
              </a:lnSpc>
              <a:spcBef>
                <a:spcPct val="0"/>
              </a:spcBef>
            </a:pPr>
            <a:r>
              <a:rPr lang="en-US" sz="4740" spc="-94">
                <a:solidFill>
                  <a:srgbClr val="000000"/>
                </a:solidFill>
                <a:latin typeface="Now"/>
                <a:ea typeface="Now"/>
                <a:cs typeface="Now"/>
                <a:sym typeface="Now"/>
              </a:rPr>
              <a:t>1.</a:t>
            </a:r>
          </a:p>
        </p:txBody>
      </p:sp>
      <p:sp>
        <p:nvSpPr>
          <p:cNvPr id="27" name="TextBox 27"/>
          <p:cNvSpPr txBox="1"/>
          <p:nvPr/>
        </p:nvSpPr>
        <p:spPr>
          <a:xfrm>
            <a:off x="8083656" y="3040840"/>
            <a:ext cx="638647" cy="716255"/>
          </a:xfrm>
          <a:prstGeom prst="rect">
            <a:avLst/>
          </a:prstGeom>
        </p:spPr>
        <p:txBody>
          <a:bodyPr lIns="0" tIns="0" rIns="0" bIns="0" rtlCol="0" anchor="t">
            <a:spAutoFit/>
          </a:bodyPr>
          <a:lstStyle/>
          <a:p>
            <a:pPr marL="0" lvl="0" indent="0" algn="ctr">
              <a:lnSpc>
                <a:spcPts val="5735"/>
              </a:lnSpc>
              <a:spcBef>
                <a:spcPct val="0"/>
              </a:spcBef>
            </a:pPr>
            <a:r>
              <a:rPr lang="en-US" sz="4740" spc="-94">
                <a:solidFill>
                  <a:srgbClr val="000000"/>
                </a:solidFill>
                <a:latin typeface="Now"/>
                <a:ea typeface="Now"/>
                <a:cs typeface="Now"/>
                <a:sym typeface="Now"/>
              </a:rPr>
              <a:t>2.</a:t>
            </a:r>
          </a:p>
        </p:txBody>
      </p:sp>
      <p:sp>
        <p:nvSpPr>
          <p:cNvPr id="28" name="TextBox 28"/>
          <p:cNvSpPr txBox="1"/>
          <p:nvPr/>
        </p:nvSpPr>
        <p:spPr>
          <a:xfrm>
            <a:off x="8100176" y="3793646"/>
            <a:ext cx="638647" cy="716255"/>
          </a:xfrm>
          <a:prstGeom prst="rect">
            <a:avLst/>
          </a:prstGeom>
        </p:spPr>
        <p:txBody>
          <a:bodyPr lIns="0" tIns="0" rIns="0" bIns="0" rtlCol="0" anchor="t">
            <a:spAutoFit/>
          </a:bodyPr>
          <a:lstStyle/>
          <a:p>
            <a:pPr marL="0" lvl="0" indent="0" algn="ctr">
              <a:lnSpc>
                <a:spcPts val="5735"/>
              </a:lnSpc>
              <a:spcBef>
                <a:spcPct val="0"/>
              </a:spcBef>
            </a:pPr>
            <a:r>
              <a:rPr lang="en-US" sz="4740" spc="-94">
                <a:solidFill>
                  <a:srgbClr val="000000"/>
                </a:solidFill>
                <a:latin typeface="Now"/>
                <a:ea typeface="Now"/>
                <a:cs typeface="Now"/>
                <a:sym typeface="Now"/>
              </a:rPr>
              <a:t>3.</a:t>
            </a:r>
          </a:p>
        </p:txBody>
      </p:sp>
      <p:sp>
        <p:nvSpPr>
          <p:cNvPr id="29" name="TextBox 29"/>
          <p:cNvSpPr txBox="1"/>
          <p:nvPr/>
        </p:nvSpPr>
        <p:spPr>
          <a:xfrm>
            <a:off x="8705782" y="6781683"/>
            <a:ext cx="7582535" cy="551526"/>
          </a:xfrm>
          <a:prstGeom prst="rect">
            <a:avLst/>
          </a:prstGeom>
        </p:spPr>
        <p:txBody>
          <a:bodyPr lIns="0" tIns="0" rIns="0" bIns="0" rtlCol="0" anchor="t">
            <a:spAutoFit/>
          </a:bodyPr>
          <a:lstStyle/>
          <a:p>
            <a:pPr marL="0" lvl="0" indent="0" algn="l">
              <a:lnSpc>
                <a:spcPts val="4462"/>
              </a:lnSpc>
              <a:spcBef>
                <a:spcPct val="0"/>
              </a:spcBef>
            </a:pPr>
            <a:r>
              <a:rPr lang="en-US" sz="3688" spc="-73">
                <a:solidFill>
                  <a:srgbClr val="000000"/>
                </a:solidFill>
                <a:latin typeface="Now"/>
                <a:ea typeface="Now"/>
                <a:cs typeface="Now"/>
                <a:sym typeface="Now"/>
              </a:rPr>
              <a:t>Base de Datos</a:t>
            </a:r>
          </a:p>
        </p:txBody>
      </p:sp>
      <p:sp>
        <p:nvSpPr>
          <p:cNvPr id="30" name="TextBox 30"/>
          <p:cNvSpPr txBox="1"/>
          <p:nvPr/>
        </p:nvSpPr>
        <p:spPr>
          <a:xfrm>
            <a:off x="8800133" y="8304533"/>
            <a:ext cx="7582535" cy="551526"/>
          </a:xfrm>
          <a:prstGeom prst="rect">
            <a:avLst/>
          </a:prstGeom>
        </p:spPr>
        <p:txBody>
          <a:bodyPr lIns="0" tIns="0" rIns="0" bIns="0" rtlCol="0" anchor="t">
            <a:spAutoFit/>
          </a:bodyPr>
          <a:lstStyle/>
          <a:p>
            <a:pPr marL="0" lvl="0" indent="0" algn="l">
              <a:lnSpc>
                <a:spcPts val="4462"/>
              </a:lnSpc>
              <a:spcBef>
                <a:spcPct val="0"/>
              </a:spcBef>
            </a:pPr>
            <a:r>
              <a:rPr lang="en-US" sz="3688" spc="-73">
                <a:solidFill>
                  <a:srgbClr val="000000"/>
                </a:solidFill>
                <a:latin typeface="Now"/>
                <a:ea typeface="Now"/>
                <a:cs typeface="Now"/>
                <a:sym typeface="Now"/>
              </a:rPr>
              <a:t>Prototipo HTML</a:t>
            </a:r>
          </a:p>
        </p:txBody>
      </p:sp>
      <p:pic>
        <p:nvPicPr>
          <p:cNvPr id="31" name="Picture 3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37"/>
          <a:srcRect/>
          <a:stretch>
            <a:fillRect/>
          </a:stretch>
        </p:blipFill>
        <p:spPr>
          <a:xfrm rot="-425882">
            <a:off x="1499357" y="2155108"/>
            <a:ext cx="5810977" cy="5810977"/>
          </a:xfrm>
          <a:prstGeom prst="rect">
            <a:avLst/>
          </a:prstGeom>
        </p:spPr>
      </p:pic>
      <p:sp>
        <p:nvSpPr>
          <p:cNvPr id="32" name="TextBox 32"/>
          <p:cNvSpPr txBox="1"/>
          <p:nvPr/>
        </p:nvSpPr>
        <p:spPr>
          <a:xfrm>
            <a:off x="8100176" y="4576576"/>
            <a:ext cx="638647" cy="716255"/>
          </a:xfrm>
          <a:prstGeom prst="rect">
            <a:avLst/>
          </a:prstGeom>
        </p:spPr>
        <p:txBody>
          <a:bodyPr lIns="0" tIns="0" rIns="0" bIns="0" rtlCol="0" anchor="t">
            <a:spAutoFit/>
          </a:bodyPr>
          <a:lstStyle/>
          <a:p>
            <a:pPr marL="0" lvl="0" indent="0" algn="ctr">
              <a:lnSpc>
                <a:spcPts val="5735"/>
              </a:lnSpc>
              <a:spcBef>
                <a:spcPct val="0"/>
              </a:spcBef>
            </a:pPr>
            <a:r>
              <a:rPr lang="en-US" sz="4740" spc="-94">
                <a:solidFill>
                  <a:srgbClr val="000000"/>
                </a:solidFill>
                <a:latin typeface="Now"/>
                <a:ea typeface="Now"/>
                <a:cs typeface="Now"/>
                <a:sym typeface="Now"/>
              </a:rPr>
              <a:t>4.</a:t>
            </a:r>
          </a:p>
        </p:txBody>
      </p:sp>
      <p:sp>
        <p:nvSpPr>
          <p:cNvPr id="33" name="TextBox 33"/>
          <p:cNvSpPr txBox="1"/>
          <p:nvPr/>
        </p:nvSpPr>
        <p:spPr>
          <a:xfrm>
            <a:off x="8785998" y="4658940"/>
            <a:ext cx="7582535" cy="551526"/>
          </a:xfrm>
          <a:prstGeom prst="rect">
            <a:avLst/>
          </a:prstGeom>
        </p:spPr>
        <p:txBody>
          <a:bodyPr lIns="0" tIns="0" rIns="0" bIns="0" rtlCol="0" anchor="t">
            <a:spAutoFit/>
          </a:bodyPr>
          <a:lstStyle/>
          <a:p>
            <a:pPr marL="0" lvl="0" indent="0" algn="l">
              <a:lnSpc>
                <a:spcPts val="4462"/>
              </a:lnSpc>
              <a:spcBef>
                <a:spcPct val="0"/>
              </a:spcBef>
            </a:pPr>
            <a:r>
              <a:rPr lang="en-US" sz="3688" spc="-73">
                <a:solidFill>
                  <a:srgbClr val="000000"/>
                </a:solidFill>
                <a:latin typeface="Now"/>
                <a:ea typeface="Now"/>
                <a:cs typeface="Now"/>
                <a:sym typeface="Now"/>
              </a:rPr>
              <a:t>Solución Propuesta</a:t>
            </a:r>
          </a:p>
        </p:txBody>
      </p:sp>
      <p:sp>
        <p:nvSpPr>
          <p:cNvPr id="34" name="TextBox 34"/>
          <p:cNvSpPr txBox="1"/>
          <p:nvPr/>
        </p:nvSpPr>
        <p:spPr>
          <a:xfrm>
            <a:off x="8100176" y="5248567"/>
            <a:ext cx="638647" cy="716255"/>
          </a:xfrm>
          <a:prstGeom prst="rect">
            <a:avLst/>
          </a:prstGeom>
        </p:spPr>
        <p:txBody>
          <a:bodyPr lIns="0" tIns="0" rIns="0" bIns="0" rtlCol="0" anchor="t">
            <a:spAutoFit/>
          </a:bodyPr>
          <a:lstStyle/>
          <a:p>
            <a:pPr marL="0" lvl="0" indent="0" algn="ctr">
              <a:lnSpc>
                <a:spcPts val="5735"/>
              </a:lnSpc>
              <a:spcBef>
                <a:spcPct val="0"/>
              </a:spcBef>
            </a:pPr>
            <a:r>
              <a:rPr lang="en-US" sz="4740" spc="-94">
                <a:solidFill>
                  <a:srgbClr val="000000"/>
                </a:solidFill>
                <a:latin typeface="Now"/>
                <a:ea typeface="Now"/>
                <a:cs typeface="Now"/>
                <a:sym typeface="Now"/>
              </a:rPr>
              <a:t>5.</a:t>
            </a:r>
          </a:p>
        </p:txBody>
      </p:sp>
      <p:sp>
        <p:nvSpPr>
          <p:cNvPr id="35" name="TextBox 35"/>
          <p:cNvSpPr txBox="1"/>
          <p:nvPr/>
        </p:nvSpPr>
        <p:spPr>
          <a:xfrm>
            <a:off x="8785998" y="5330931"/>
            <a:ext cx="7582535" cy="551526"/>
          </a:xfrm>
          <a:prstGeom prst="rect">
            <a:avLst/>
          </a:prstGeom>
        </p:spPr>
        <p:txBody>
          <a:bodyPr lIns="0" tIns="0" rIns="0" bIns="0" rtlCol="0" anchor="t">
            <a:spAutoFit/>
          </a:bodyPr>
          <a:lstStyle/>
          <a:p>
            <a:pPr marL="0" lvl="0" indent="0" algn="l">
              <a:lnSpc>
                <a:spcPts val="4462"/>
              </a:lnSpc>
              <a:spcBef>
                <a:spcPct val="0"/>
              </a:spcBef>
            </a:pPr>
            <a:r>
              <a:rPr lang="en-US" sz="3688" spc="-73">
                <a:solidFill>
                  <a:srgbClr val="000000"/>
                </a:solidFill>
                <a:latin typeface="Now"/>
                <a:ea typeface="Now"/>
                <a:cs typeface="Now"/>
                <a:sym typeface="Now"/>
              </a:rPr>
              <a:t>Propuesta de Valor</a:t>
            </a:r>
          </a:p>
        </p:txBody>
      </p:sp>
      <p:sp>
        <p:nvSpPr>
          <p:cNvPr id="36" name="TextBox 36"/>
          <p:cNvSpPr txBox="1"/>
          <p:nvPr/>
        </p:nvSpPr>
        <p:spPr>
          <a:xfrm>
            <a:off x="8100176" y="5974346"/>
            <a:ext cx="638647" cy="716255"/>
          </a:xfrm>
          <a:prstGeom prst="rect">
            <a:avLst/>
          </a:prstGeom>
        </p:spPr>
        <p:txBody>
          <a:bodyPr lIns="0" tIns="0" rIns="0" bIns="0" rtlCol="0" anchor="t">
            <a:spAutoFit/>
          </a:bodyPr>
          <a:lstStyle/>
          <a:p>
            <a:pPr marL="0" lvl="0" indent="0" algn="ctr">
              <a:lnSpc>
                <a:spcPts val="5735"/>
              </a:lnSpc>
              <a:spcBef>
                <a:spcPct val="0"/>
              </a:spcBef>
            </a:pPr>
            <a:r>
              <a:rPr lang="en-US" sz="4740" spc="-94">
                <a:solidFill>
                  <a:srgbClr val="000000"/>
                </a:solidFill>
                <a:latin typeface="Now"/>
                <a:ea typeface="Now"/>
                <a:cs typeface="Now"/>
                <a:sym typeface="Now"/>
              </a:rPr>
              <a:t>6.</a:t>
            </a:r>
          </a:p>
        </p:txBody>
      </p:sp>
      <p:sp>
        <p:nvSpPr>
          <p:cNvPr id="37" name="TextBox 37"/>
          <p:cNvSpPr txBox="1"/>
          <p:nvPr/>
        </p:nvSpPr>
        <p:spPr>
          <a:xfrm>
            <a:off x="8785998" y="6067989"/>
            <a:ext cx="9054557" cy="528970"/>
          </a:xfrm>
          <a:prstGeom prst="rect">
            <a:avLst/>
          </a:prstGeom>
        </p:spPr>
        <p:txBody>
          <a:bodyPr lIns="0" tIns="0" rIns="0" bIns="0" rtlCol="0" anchor="t">
            <a:spAutoFit/>
          </a:bodyPr>
          <a:lstStyle/>
          <a:p>
            <a:pPr marL="0" lvl="0" indent="0" algn="l">
              <a:lnSpc>
                <a:spcPts val="4220"/>
              </a:lnSpc>
              <a:spcBef>
                <a:spcPct val="0"/>
              </a:spcBef>
            </a:pPr>
            <a:r>
              <a:rPr lang="en-US" sz="3488" spc="-69">
                <a:solidFill>
                  <a:srgbClr val="000000"/>
                </a:solidFill>
                <a:latin typeface="Now"/>
                <a:ea typeface="Now"/>
                <a:cs typeface="Now"/>
                <a:sym typeface="Now"/>
              </a:rPr>
              <a:t>Modelo de negocio/Mapa de procesos</a:t>
            </a:r>
          </a:p>
        </p:txBody>
      </p:sp>
      <p:sp>
        <p:nvSpPr>
          <p:cNvPr id="38" name="TextBox 38"/>
          <p:cNvSpPr txBox="1"/>
          <p:nvPr/>
        </p:nvSpPr>
        <p:spPr>
          <a:xfrm>
            <a:off x="8036480" y="6700126"/>
            <a:ext cx="638647" cy="716255"/>
          </a:xfrm>
          <a:prstGeom prst="rect">
            <a:avLst/>
          </a:prstGeom>
        </p:spPr>
        <p:txBody>
          <a:bodyPr lIns="0" tIns="0" rIns="0" bIns="0" rtlCol="0" anchor="t">
            <a:spAutoFit/>
          </a:bodyPr>
          <a:lstStyle/>
          <a:p>
            <a:pPr marL="0" lvl="0" indent="0" algn="ctr">
              <a:lnSpc>
                <a:spcPts val="5735"/>
              </a:lnSpc>
              <a:spcBef>
                <a:spcPct val="0"/>
              </a:spcBef>
            </a:pPr>
            <a:r>
              <a:rPr lang="en-US" sz="4740" spc="-94">
                <a:solidFill>
                  <a:srgbClr val="000000"/>
                </a:solidFill>
                <a:latin typeface="Now"/>
                <a:ea typeface="Now"/>
                <a:cs typeface="Now"/>
                <a:sym typeface="Now"/>
              </a:rPr>
              <a:t>7.</a:t>
            </a:r>
          </a:p>
        </p:txBody>
      </p:sp>
      <p:sp>
        <p:nvSpPr>
          <p:cNvPr id="39" name="TextBox 39"/>
          <p:cNvSpPr txBox="1"/>
          <p:nvPr/>
        </p:nvSpPr>
        <p:spPr>
          <a:xfrm>
            <a:off x="8752958" y="2320411"/>
            <a:ext cx="3506220" cy="551526"/>
          </a:xfrm>
          <a:prstGeom prst="rect">
            <a:avLst/>
          </a:prstGeom>
        </p:spPr>
        <p:txBody>
          <a:bodyPr lIns="0" tIns="0" rIns="0" bIns="0" rtlCol="0" anchor="t">
            <a:spAutoFit/>
          </a:bodyPr>
          <a:lstStyle/>
          <a:p>
            <a:pPr marL="0" lvl="0" indent="0" algn="l">
              <a:lnSpc>
                <a:spcPts val="4462"/>
              </a:lnSpc>
              <a:spcBef>
                <a:spcPct val="0"/>
              </a:spcBef>
            </a:pPr>
            <a:r>
              <a:rPr lang="en-US" sz="3688" spc="-73">
                <a:solidFill>
                  <a:srgbClr val="000000"/>
                </a:solidFill>
                <a:latin typeface="Now"/>
                <a:ea typeface="Now"/>
                <a:cs typeface="Now"/>
                <a:sym typeface="Now"/>
              </a:rPr>
              <a:t>Contexto</a:t>
            </a:r>
          </a:p>
        </p:txBody>
      </p:sp>
      <p:sp>
        <p:nvSpPr>
          <p:cNvPr id="40" name="TextBox 40"/>
          <p:cNvSpPr txBox="1"/>
          <p:nvPr/>
        </p:nvSpPr>
        <p:spPr>
          <a:xfrm>
            <a:off x="8005825" y="7478961"/>
            <a:ext cx="638647" cy="716255"/>
          </a:xfrm>
          <a:prstGeom prst="rect">
            <a:avLst/>
          </a:prstGeom>
        </p:spPr>
        <p:txBody>
          <a:bodyPr lIns="0" tIns="0" rIns="0" bIns="0" rtlCol="0" anchor="t">
            <a:spAutoFit/>
          </a:bodyPr>
          <a:lstStyle/>
          <a:p>
            <a:pPr marL="0" lvl="0" indent="0" algn="ctr">
              <a:lnSpc>
                <a:spcPts val="5735"/>
              </a:lnSpc>
              <a:spcBef>
                <a:spcPct val="0"/>
              </a:spcBef>
            </a:pPr>
            <a:r>
              <a:rPr lang="en-US" sz="4740" spc="-94">
                <a:solidFill>
                  <a:srgbClr val="000000"/>
                </a:solidFill>
                <a:latin typeface="Now"/>
                <a:ea typeface="Now"/>
                <a:cs typeface="Now"/>
                <a:sym typeface="Now"/>
              </a:rPr>
              <a:t>8.</a:t>
            </a:r>
          </a:p>
        </p:txBody>
      </p:sp>
      <p:sp>
        <p:nvSpPr>
          <p:cNvPr id="41" name="TextBox 41"/>
          <p:cNvSpPr txBox="1"/>
          <p:nvPr/>
        </p:nvSpPr>
        <p:spPr>
          <a:xfrm>
            <a:off x="8722303" y="3099245"/>
            <a:ext cx="7582535" cy="551526"/>
          </a:xfrm>
          <a:prstGeom prst="rect">
            <a:avLst/>
          </a:prstGeom>
        </p:spPr>
        <p:txBody>
          <a:bodyPr lIns="0" tIns="0" rIns="0" bIns="0" rtlCol="0" anchor="t">
            <a:spAutoFit/>
          </a:bodyPr>
          <a:lstStyle/>
          <a:p>
            <a:pPr marL="0" lvl="0" indent="0" algn="l">
              <a:lnSpc>
                <a:spcPts val="4462"/>
              </a:lnSpc>
              <a:spcBef>
                <a:spcPct val="0"/>
              </a:spcBef>
            </a:pPr>
            <a:r>
              <a:rPr lang="en-US" sz="3688" spc="-73">
                <a:solidFill>
                  <a:srgbClr val="000000"/>
                </a:solidFill>
                <a:latin typeface="Now"/>
                <a:ea typeface="Now"/>
                <a:cs typeface="Now"/>
                <a:sym typeface="Now"/>
              </a:rPr>
              <a:t>Equipo</a:t>
            </a:r>
          </a:p>
        </p:txBody>
      </p:sp>
      <p:sp>
        <p:nvSpPr>
          <p:cNvPr id="42" name="TextBox 42"/>
          <p:cNvSpPr txBox="1"/>
          <p:nvPr/>
        </p:nvSpPr>
        <p:spPr>
          <a:xfrm>
            <a:off x="8005825" y="8233315"/>
            <a:ext cx="638647" cy="716255"/>
          </a:xfrm>
          <a:prstGeom prst="rect">
            <a:avLst/>
          </a:prstGeom>
        </p:spPr>
        <p:txBody>
          <a:bodyPr lIns="0" tIns="0" rIns="0" bIns="0" rtlCol="0" anchor="t">
            <a:spAutoFit/>
          </a:bodyPr>
          <a:lstStyle/>
          <a:p>
            <a:pPr marL="0" lvl="0" indent="0" algn="ctr">
              <a:lnSpc>
                <a:spcPts val="5735"/>
              </a:lnSpc>
              <a:spcBef>
                <a:spcPct val="0"/>
              </a:spcBef>
            </a:pPr>
            <a:r>
              <a:rPr lang="en-US" sz="4740" spc="-94">
                <a:solidFill>
                  <a:srgbClr val="000000"/>
                </a:solidFill>
                <a:latin typeface="Now"/>
                <a:ea typeface="Now"/>
                <a:cs typeface="Now"/>
                <a:sym typeface="Now"/>
              </a:rPr>
              <a:t>9.</a:t>
            </a:r>
          </a:p>
        </p:txBody>
      </p:sp>
      <p:sp>
        <p:nvSpPr>
          <p:cNvPr id="43" name="TextBox 43"/>
          <p:cNvSpPr txBox="1"/>
          <p:nvPr/>
        </p:nvSpPr>
        <p:spPr>
          <a:xfrm>
            <a:off x="8722303" y="3853600"/>
            <a:ext cx="7582535" cy="551526"/>
          </a:xfrm>
          <a:prstGeom prst="rect">
            <a:avLst/>
          </a:prstGeom>
        </p:spPr>
        <p:txBody>
          <a:bodyPr lIns="0" tIns="0" rIns="0" bIns="0" rtlCol="0" anchor="t">
            <a:spAutoFit/>
          </a:bodyPr>
          <a:lstStyle/>
          <a:p>
            <a:pPr marL="0" lvl="0" indent="0" algn="l">
              <a:lnSpc>
                <a:spcPts val="4462"/>
              </a:lnSpc>
              <a:spcBef>
                <a:spcPct val="0"/>
              </a:spcBef>
            </a:pPr>
            <a:r>
              <a:rPr lang="en-US" sz="3688" spc="-73">
                <a:solidFill>
                  <a:srgbClr val="000000"/>
                </a:solidFill>
                <a:latin typeface="Now"/>
                <a:ea typeface="Now"/>
                <a:cs typeface="Now"/>
                <a:sym typeface="Now"/>
              </a:rPr>
              <a:t>Problemas Identificados</a:t>
            </a:r>
          </a:p>
        </p:txBody>
      </p:sp>
    </p:spTree>
  </p:cSld>
  <p:clrMapOvr>
    <a:masterClrMapping/>
  </p:clrMapOvr>
  <p:timing>
    <p:tnLst>
      <p:par>
        <p:cTn id="1" dur="indefinite" restart="never" nodeType="tmRoot">
          <p:childTnLst>
            <p:video>
              <p:cMediaNode vol="0">
                <p:cTn id="2" fill="hold" display="0">
                  <p:stCondLst>
                    <p:cond delay="indefinite"/>
                  </p:stCondLst>
                </p:cTn>
                <p:tgtEl>
                  <p:spTgt spid="31"/>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342" r="-16512"/>
            </a:stretch>
          </a:blipFill>
        </p:spPr>
      </p:sp>
      <p:sp>
        <p:nvSpPr>
          <p:cNvPr id="3" name="Freeform 3"/>
          <p:cNvSpPr/>
          <p:nvPr/>
        </p:nvSpPr>
        <p:spPr>
          <a:xfrm>
            <a:off x="-1088254" y="-885095"/>
            <a:ext cx="3732085" cy="3654334"/>
          </a:xfrm>
          <a:custGeom>
            <a:avLst/>
            <a:gdLst/>
            <a:ahLst/>
            <a:cxnLst/>
            <a:rect l="l" t="t" r="r" b="b"/>
            <a:pathLst>
              <a:path w="3732085" h="3654334">
                <a:moveTo>
                  <a:pt x="0" y="0"/>
                </a:moveTo>
                <a:lnTo>
                  <a:pt x="3732086" y="0"/>
                </a:lnTo>
                <a:lnTo>
                  <a:pt x="3732086" y="3654333"/>
                </a:lnTo>
                <a:lnTo>
                  <a:pt x="0" y="36543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7963780" y="-2494460"/>
            <a:ext cx="3732085" cy="3654334"/>
          </a:xfrm>
          <a:custGeom>
            <a:avLst/>
            <a:gdLst/>
            <a:ahLst/>
            <a:cxnLst/>
            <a:rect l="l" t="t" r="r" b="b"/>
            <a:pathLst>
              <a:path w="3732085" h="3654334">
                <a:moveTo>
                  <a:pt x="0" y="0"/>
                </a:moveTo>
                <a:lnTo>
                  <a:pt x="3732085" y="0"/>
                </a:lnTo>
                <a:lnTo>
                  <a:pt x="3732085" y="3654334"/>
                </a:lnTo>
                <a:lnTo>
                  <a:pt x="0" y="36543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5643837" y="-1068954"/>
            <a:ext cx="3851114" cy="4022051"/>
          </a:xfrm>
          <a:custGeom>
            <a:avLst/>
            <a:gdLst/>
            <a:ahLst/>
            <a:cxnLst/>
            <a:rect l="l" t="t" r="r" b="b"/>
            <a:pathLst>
              <a:path w="3851114" h="4022051">
                <a:moveTo>
                  <a:pt x="0" y="0"/>
                </a:moveTo>
                <a:lnTo>
                  <a:pt x="3851114" y="0"/>
                </a:lnTo>
                <a:lnTo>
                  <a:pt x="3851114" y="4022051"/>
                </a:lnTo>
                <a:lnTo>
                  <a:pt x="0" y="402205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2977548" y="-3039926"/>
            <a:ext cx="4465971" cy="4309662"/>
          </a:xfrm>
          <a:custGeom>
            <a:avLst/>
            <a:gdLst/>
            <a:ahLst/>
            <a:cxnLst/>
            <a:rect l="l" t="t" r="r" b="b"/>
            <a:pathLst>
              <a:path w="4465971" h="4309662">
                <a:moveTo>
                  <a:pt x="0" y="0"/>
                </a:moveTo>
                <a:lnTo>
                  <a:pt x="4465972" y="0"/>
                </a:lnTo>
                <a:lnTo>
                  <a:pt x="4465972" y="4309662"/>
                </a:lnTo>
                <a:lnTo>
                  <a:pt x="0" y="43096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7284839" y="9353109"/>
            <a:ext cx="4465971" cy="4309662"/>
          </a:xfrm>
          <a:custGeom>
            <a:avLst/>
            <a:gdLst/>
            <a:ahLst/>
            <a:cxnLst/>
            <a:rect l="l" t="t" r="r" b="b"/>
            <a:pathLst>
              <a:path w="4465971" h="4309662">
                <a:moveTo>
                  <a:pt x="0" y="0"/>
                </a:moveTo>
                <a:lnTo>
                  <a:pt x="4465971" y="0"/>
                </a:lnTo>
                <a:lnTo>
                  <a:pt x="4465971" y="4309662"/>
                </a:lnTo>
                <a:lnTo>
                  <a:pt x="0" y="430966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rot="10109882">
            <a:off x="11480549" y="-3043349"/>
            <a:ext cx="4465971" cy="4309662"/>
          </a:xfrm>
          <a:custGeom>
            <a:avLst/>
            <a:gdLst/>
            <a:ahLst/>
            <a:cxnLst/>
            <a:rect l="l" t="t" r="r" b="b"/>
            <a:pathLst>
              <a:path w="4465971" h="4309662">
                <a:moveTo>
                  <a:pt x="0" y="0"/>
                </a:moveTo>
                <a:lnTo>
                  <a:pt x="4465971" y="0"/>
                </a:lnTo>
                <a:lnTo>
                  <a:pt x="4465971" y="4309662"/>
                </a:lnTo>
                <a:lnTo>
                  <a:pt x="0" y="430966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rot="-1874174">
            <a:off x="-1756977" y="-889767"/>
            <a:ext cx="5865567" cy="2558854"/>
          </a:xfrm>
          <a:custGeom>
            <a:avLst/>
            <a:gdLst/>
            <a:ahLst/>
            <a:cxnLst/>
            <a:rect l="l" t="t" r="r" b="b"/>
            <a:pathLst>
              <a:path w="5865567" h="2558854">
                <a:moveTo>
                  <a:pt x="0" y="0"/>
                </a:moveTo>
                <a:lnTo>
                  <a:pt x="5865567" y="0"/>
                </a:lnTo>
                <a:lnTo>
                  <a:pt x="5865567" y="2558854"/>
                </a:lnTo>
                <a:lnTo>
                  <a:pt x="0" y="255885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0" name="Freeform 10"/>
          <p:cNvSpPr/>
          <p:nvPr/>
        </p:nvSpPr>
        <p:spPr>
          <a:xfrm>
            <a:off x="5210534" y="-2494460"/>
            <a:ext cx="3774624" cy="3651948"/>
          </a:xfrm>
          <a:custGeom>
            <a:avLst/>
            <a:gdLst/>
            <a:ahLst/>
            <a:cxnLst/>
            <a:rect l="l" t="t" r="r" b="b"/>
            <a:pathLst>
              <a:path w="3774624" h="3651948">
                <a:moveTo>
                  <a:pt x="0" y="0"/>
                </a:moveTo>
                <a:lnTo>
                  <a:pt x="3774624" y="0"/>
                </a:lnTo>
                <a:lnTo>
                  <a:pt x="3774624" y="3651949"/>
                </a:lnTo>
                <a:lnTo>
                  <a:pt x="0" y="365194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1" name="Freeform 11"/>
          <p:cNvSpPr/>
          <p:nvPr/>
        </p:nvSpPr>
        <p:spPr>
          <a:xfrm>
            <a:off x="-663909" y="6596902"/>
            <a:ext cx="4623870" cy="4479374"/>
          </a:xfrm>
          <a:custGeom>
            <a:avLst/>
            <a:gdLst/>
            <a:ahLst/>
            <a:cxnLst/>
            <a:rect l="l" t="t" r="r" b="b"/>
            <a:pathLst>
              <a:path w="4623870" h="4479374">
                <a:moveTo>
                  <a:pt x="0" y="0"/>
                </a:moveTo>
                <a:lnTo>
                  <a:pt x="4623869" y="0"/>
                </a:lnTo>
                <a:lnTo>
                  <a:pt x="4623869" y="4479374"/>
                </a:lnTo>
                <a:lnTo>
                  <a:pt x="0" y="44793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2" name="Freeform 12"/>
          <p:cNvSpPr/>
          <p:nvPr/>
        </p:nvSpPr>
        <p:spPr>
          <a:xfrm>
            <a:off x="-4508431" y="2871444"/>
            <a:ext cx="5806700" cy="5422006"/>
          </a:xfrm>
          <a:custGeom>
            <a:avLst/>
            <a:gdLst/>
            <a:ahLst/>
            <a:cxnLst/>
            <a:rect l="l" t="t" r="r" b="b"/>
            <a:pathLst>
              <a:path w="5806700" h="5422006">
                <a:moveTo>
                  <a:pt x="0" y="0"/>
                </a:moveTo>
                <a:lnTo>
                  <a:pt x="5806700" y="0"/>
                </a:lnTo>
                <a:lnTo>
                  <a:pt x="5806700" y="5422006"/>
                </a:lnTo>
                <a:lnTo>
                  <a:pt x="0" y="5422006"/>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13" name="Freeform 13"/>
          <p:cNvSpPr/>
          <p:nvPr/>
        </p:nvSpPr>
        <p:spPr>
          <a:xfrm rot="2112985">
            <a:off x="4054105" y="9167177"/>
            <a:ext cx="3022695" cy="2918160"/>
          </a:xfrm>
          <a:custGeom>
            <a:avLst/>
            <a:gdLst/>
            <a:ahLst/>
            <a:cxnLst/>
            <a:rect l="l" t="t" r="r" b="b"/>
            <a:pathLst>
              <a:path w="3022695" h="2918160">
                <a:moveTo>
                  <a:pt x="0" y="0"/>
                </a:moveTo>
                <a:lnTo>
                  <a:pt x="3022695" y="0"/>
                </a:lnTo>
                <a:lnTo>
                  <a:pt x="3022695" y="2918160"/>
                </a:lnTo>
                <a:lnTo>
                  <a:pt x="0" y="291816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Freeform 14"/>
          <p:cNvSpPr/>
          <p:nvPr/>
        </p:nvSpPr>
        <p:spPr>
          <a:xfrm>
            <a:off x="-3077016" y="4138127"/>
            <a:ext cx="4105716" cy="3926091"/>
          </a:xfrm>
          <a:custGeom>
            <a:avLst/>
            <a:gdLst/>
            <a:ahLst/>
            <a:cxnLst/>
            <a:rect l="l" t="t" r="r" b="b"/>
            <a:pathLst>
              <a:path w="4105716" h="3926091">
                <a:moveTo>
                  <a:pt x="0" y="0"/>
                </a:moveTo>
                <a:lnTo>
                  <a:pt x="4105716" y="0"/>
                </a:lnTo>
                <a:lnTo>
                  <a:pt x="4105716" y="3926092"/>
                </a:lnTo>
                <a:lnTo>
                  <a:pt x="0" y="3926092"/>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15" name="Freeform 15"/>
          <p:cNvSpPr/>
          <p:nvPr/>
        </p:nvSpPr>
        <p:spPr>
          <a:xfrm>
            <a:off x="1648025" y="9066060"/>
            <a:ext cx="3024000" cy="2441880"/>
          </a:xfrm>
          <a:custGeom>
            <a:avLst/>
            <a:gdLst/>
            <a:ahLst/>
            <a:cxnLst/>
            <a:rect l="l" t="t" r="r" b="b"/>
            <a:pathLst>
              <a:path w="3024000" h="2441880">
                <a:moveTo>
                  <a:pt x="0" y="0"/>
                </a:moveTo>
                <a:lnTo>
                  <a:pt x="3024000" y="0"/>
                </a:lnTo>
                <a:lnTo>
                  <a:pt x="3024000" y="2441880"/>
                </a:lnTo>
                <a:lnTo>
                  <a:pt x="0" y="2441880"/>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16" name="Freeform 16"/>
          <p:cNvSpPr/>
          <p:nvPr/>
        </p:nvSpPr>
        <p:spPr>
          <a:xfrm rot="-3195298">
            <a:off x="16323249" y="6913543"/>
            <a:ext cx="3844074" cy="3623039"/>
          </a:xfrm>
          <a:custGeom>
            <a:avLst/>
            <a:gdLst/>
            <a:ahLst/>
            <a:cxnLst/>
            <a:rect l="l" t="t" r="r" b="b"/>
            <a:pathLst>
              <a:path w="3844074" h="3623039">
                <a:moveTo>
                  <a:pt x="0" y="0"/>
                </a:moveTo>
                <a:lnTo>
                  <a:pt x="3844074" y="0"/>
                </a:lnTo>
                <a:lnTo>
                  <a:pt x="3844074" y="3623040"/>
                </a:lnTo>
                <a:lnTo>
                  <a:pt x="0" y="3623040"/>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17" name="Freeform 17"/>
          <p:cNvSpPr/>
          <p:nvPr/>
        </p:nvSpPr>
        <p:spPr>
          <a:xfrm>
            <a:off x="16732643" y="3046635"/>
            <a:ext cx="3025287" cy="2961000"/>
          </a:xfrm>
          <a:custGeom>
            <a:avLst/>
            <a:gdLst/>
            <a:ahLst/>
            <a:cxnLst/>
            <a:rect l="l" t="t" r="r" b="b"/>
            <a:pathLst>
              <a:path w="3025287" h="2961000">
                <a:moveTo>
                  <a:pt x="0" y="0"/>
                </a:moveTo>
                <a:lnTo>
                  <a:pt x="3025287" y="0"/>
                </a:lnTo>
                <a:lnTo>
                  <a:pt x="3025287" y="2961000"/>
                </a:lnTo>
                <a:lnTo>
                  <a:pt x="0" y="2961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a:off x="16993107" y="4988648"/>
            <a:ext cx="3024000" cy="2668680"/>
          </a:xfrm>
          <a:custGeom>
            <a:avLst/>
            <a:gdLst/>
            <a:ahLst/>
            <a:cxnLst/>
            <a:rect l="l" t="t" r="r" b="b"/>
            <a:pathLst>
              <a:path w="3024000" h="2668680">
                <a:moveTo>
                  <a:pt x="0" y="0"/>
                </a:moveTo>
                <a:lnTo>
                  <a:pt x="3024000" y="0"/>
                </a:lnTo>
                <a:lnTo>
                  <a:pt x="3024000" y="2668680"/>
                </a:lnTo>
                <a:lnTo>
                  <a:pt x="0" y="266868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19" name="Freeform 19"/>
          <p:cNvSpPr/>
          <p:nvPr/>
        </p:nvSpPr>
        <p:spPr>
          <a:xfrm rot="-5623253">
            <a:off x="11981186" y="9013864"/>
            <a:ext cx="5096452" cy="4988152"/>
          </a:xfrm>
          <a:custGeom>
            <a:avLst/>
            <a:gdLst/>
            <a:ahLst/>
            <a:cxnLst/>
            <a:rect l="l" t="t" r="r" b="b"/>
            <a:pathLst>
              <a:path w="5096452" h="4988152">
                <a:moveTo>
                  <a:pt x="0" y="0"/>
                </a:moveTo>
                <a:lnTo>
                  <a:pt x="5096452" y="0"/>
                </a:lnTo>
                <a:lnTo>
                  <a:pt x="5096452" y="4988152"/>
                </a:lnTo>
                <a:lnTo>
                  <a:pt x="0" y="49881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Freeform 20"/>
          <p:cNvSpPr/>
          <p:nvPr/>
        </p:nvSpPr>
        <p:spPr>
          <a:xfrm rot="-6142608">
            <a:off x="14443116" y="-1657333"/>
            <a:ext cx="4023874" cy="3314666"/>
          </a:xfrm>
          <a:custGeom>
            <a:avLst/>
            <a:gdLst/>
            <a:ahLst/>
            <a:cxnLst/>
            <a:rect l="l" t="t" r="r" b="b"/>
            <a:pathLst>
              <a:path w="4023874" h="3314666">
                <a:moveTo>
                  <a:pt x="0" y="0"/>
                </a:moveTo>
                <a:lnTo>
                  <a:pt x="4023874" y="0"/>
                </a:lnTo>
                <a:lnTo>
                  <a:pt x="4023874" y="3314666"/>
                </a:lnTo>
                <a:lnTo>
                  <a:pt x="0" y="3314666"/>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21" name="Freeform 21"/>
          <p:cNvSpPr/>
          <p:nvPr/>
        </p:nvSpPr>
        <p:spPr>
          <a:xfrm rot="-1610024">
            <a:off x="6493825" y="9189014"/>
            <a:ext cx="3024000" cy="2668680"/>
          </a:xfrm>
          <a:custGeom>
            <a:avLst/>
            <a:gdLst/>
            <a:ahLst/>
            <a:cxnLst/>
            <a:rect l="l" t="t" r="r" b="b"/>
            <a:pathLst>
              <a:path w="3024000" h="2668680">
                <a:moveTo>
                  <a:pt x="0" y="0"/>
                </a:moveTo>
                <a:lnTo>
                  <a:pt x="3024000" y="0"/>
                </a:lnTo>
                <a:lnTo>
                  <a:pt x="3024000" y="2668680"/>
                </a:lnTo>
                <a:lnTo>
                  <a:pt x="0" y="266868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22" name="Freeform 22"/>
          <p:cNvSpPr/>
          <p:nvPr/>
        </p:nvSpPr>
        <p:spPr>
          <a:xfrm>
            <a:off x="14404999" y="8836589"/>
            <a:ext cx="3774624" cy="3651948"/>
          </a:xfrm>
          <a:custGeom>
            <a:avLst/>
            <a:gdLst/>
            <a:ahLst/>
            <a:cxnLst/>
            <a:rect l="l" t="t" r="r" b="b"/>
            <a:pathLst>
              <a:path w="3774624" h="3651948">
                <a:moveTo>
                  <a:pt x="0" y="0"/>
                </a:moveTo>
                <a:lnTo>
                  <a:pt x="3774624" y="0"/>
                </a:lnTo>
                <a:lnTo>
                  <a:pt x="3774624" y="3651949"/>
                </a:lnTo>
                <a:lnTo>
                  <a:pt x="0" y="365194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23" name="Freeform 23"/>
          <p:cNvSpPr/>
          <p:nvPr/>
        </p:nvSpPr>
        <p:spPr>
          <a:xfrm>
            <a:off x="145270" y="3228758"/>
            <a:ext cx="18034353" cy="3837334"/>
          </a:xfrm>
          <a:custGeom>
            <a:avLst/>
            <a:gdLst/>
            <a:ahLst/>
            <a:cxnLst/>
            <a:rect l="l" t="t" r="r" b="b"/>
            <a:pathLst>
              <a:path w="18034353" h="3837334">
                <a:moveTo>
                  <a:pt x="0" y="0"/>
                </a:moveTo>
                <a:lnTo>
                  <a:pt x="18034353" y="0"/>
                </a:lnTo>
                <a:lnTo>
                  <a:pt x="18034353" y="3837334"/>
                </a:lnTo>
                <a:lnTo>
                  <a:pt x="0" y="3837334"/>
                </a:lnTo>
                <a:lnTo>
                  <a:pt x="0" y="0"/>
                </a:lnTo>
                <a:close/>
              </a:path>
            </a:pathLst>
          </a:custGeom>
          <a:blipFill>
            <a:blip r:embed="rId33"/>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342" r="-16512"/>
            </a:stretch>
          </a:blipFill>
        </p:spPr>
      </p:sp>
      <p:sp>
        <p:nvSpPr>
          <p:cNvPr id="3" name="Freeform 3"/>
          <p:cNvSpPr/>
          <p:nvPr/>
        </p:nvSpPr>
        <p:spPr>
          <a:xfrm>
            <a:off x="7963780" y="-2494460"/>
            <a:ext cx="3732085" cy="3654334"/>
          </a:xfrm>
          <a:custGeom>
            <a:avLst/>
            <a:gdLst/>
            <a:ahLst/>
            <a:cxnLst/>
            <a:rect l="l" t="t" r="r" b="b"/>
            <a:pathLst>
              <a:path w="3732085" h="3654334">
                <a:moveTo>
                  <a:pt x="0" y="0"/>
                </a:moveTo>
                <a:lnTo>
                  <a:pt x="3732085" y="0"/>
                </a:lnTo>
                <a:lnTo>
                  <a:pt x="3732085" y="3654334"/>
                </a:lnTo>
                <a:lnTo>
                  <a:pt x="0" y="36543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643837" y="-1068954"/>
            <a:ext cx="3851114" cy="4022051"/>
          </a:xfrm>
          <a:custGeom>
            <a:avLst/>
            <a:gdLst/>
            <a:ahLst/>
            <a:cxnLst/>
            <a:rect l="l" t="t" r="r" b="b"/>
            <a:pathLst>
              <a:path w="3851114" h="4022051">
                <a:moveTo>
                  <a:pt x="0" y="0"/>
                </a:moveTo>
                <a:lnTo>
                  <a:pt x="3851114" y="0"/>
                </a:lnTo>
                <a:lnTo>
                  <a:pt x="3851114" y="4022051"/>
                </a:lnTo>
                <a:lnTo>
                  <a:pt x="0" y="40220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7284839" y="9353109"/>
            <a:ext cx="4465971" cy="4309662"/>
          </a:xfrm>
          <a:custGeom>
            <a:avLst/>
            <a:gdLst/>
            <a:ahLst/>
            <a:cxnLst/>
            <a:rect l="l" t="t" r="r" b="b"/>
            <a:pathLst>
              <a:path w="4465971" h="4309662">
                <a:moveTo>
                  <a:pt x="0" y="0"/>
                </a:moveTo>
                <a:lnTo>
                  <a:pt x="4465971" y="0"/>
                </a:lnTo>
                <a:lnTo>
                  <a:pt x="4465971" y="4309662"/>
                </a:lnTo>
                <a:lnTo>
                  <a:pt x="0" y="43096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10109882">
            <a:off x="11480549" y="-3043349"/>
            <a:ext cx="4465971" cy="4309662"/>
          </a:xfrm>
          <a:custGeom>
            <a:avLst/>
            <a:gdLst/>
            <a:ahLst/>
            <a:cxnLst/>
            <a:rect l="l" t="t" r="r" b="b"/>
            <a:pathLst>
              <a:path w="4465971" h="4309662">
                <a:moveTo>
                  <a:pt x="0" y="0"/>
                </a:moveTo>
                <a:lnTo>
                  <a:pt x="4465971" y="0"/>
                </a:lnTo>
                <a:lnTo>
                  <a:pt x="4465971" y="4309662"/>
                </a:lnTo>
                <a:lnTo>
                  <a:pt x="0" y="43096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9808553" y="-2320411"/>
            <a:ext cx="3774624" cy="3651948"/>
          </a:xfrm>
          <a:custGeom>
            <a:avLst/>
            <a:gdLst/>
            <a:ahLst/>
            <a:cxnLst/>
            <a:rect l="l" t="t" r="r" b="b"/>
            <a:pathLst>
              <a:path w="3774624" h="3651948">
                <a:moveTo>
                  <a:pt x="0" y="0"/>
                </a:moveTo>
                <a:lnTo>
                  <a:pt x="3774624" y="0"/>
                </a:lnTo>
                <a:lnTo>
                  <a:pt x="3774624" y="3651949"/>
                </a:lnTo>
                <a:lnTo>
                  <a:pt x="0" y="365194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rot="-3195298">
            <a:off x="16323249" y="6913543"/>
            <a:ext cx="3844074" cy="3623039"/>
          </a:xfrm>
          <a:custGeom>
            <a:avLst/>
            <a:gdLst/>
            <a:ahLst/>
            <a:cxnLst/>
            <a:rect l="l" t="t" r="r" b="b"/>
            <a:pathLst>
              <a:path w="3844074" h="3623039">
                <a:moveTo>
                  <a:pt x="0" y="0"/>
                </a:moveTo>
                <a:lnTo>
                  <a:pt x="3844074" y="0"/>
                </a:lnTo>
                <a:lnTo>
                  <a:pt x="3844074" y="3623040"/>
                </a:lnTo>
                <a:lnTo>
                  <a:pt x="0" y="362304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a:off x="16732643" y="3046635"/>
            <a:ext cx="3025287" cy="2961000"/>
          </a:xfrm>
          <a:custGeom>
            <a:avLst/>
            <a:gdLst/>
            <a:ahLst/>
            <a:cxnLst/>
            <a:rect l="l" t="t" r="r" b="b"/>
            <a:pathLst>
              <a:path w="3025287" h="2961000">
                <a:moveTo>
                  <a:pt x="0" y="0"/>
                </a:moveTo>
                <a:lnTo>
                  <a:pt x="3025287" y="0"/>
                </a:lnTo>
                <a:lnTo>
                  <a:pt x="3025287" y="2961000"/>
                </a:lnTo>
                <a:lnTo>
                  <a:pt x="0" y="296100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0" name="Freeform 10"/>
          <p:cNvSpPr/>
          <p:nvPr/>
        </p:nvSpPr>
        <p:spPr>
          <a:xfrm>
            <a:off x="16993107" y="4988648"/>
            <a:ext cx="3024000" cy="2668680"/>
          </a:xfrm>
          <a:custGeom>
            <a:avLst/>
            <a:gdLst/>
            <a:ahLst/>
            <a:cxnLst/>
            <a:rect l="l" t="t" r="r" b="b"/>
            <a:pathLst>
              <a:path w="3024000" h="2668680">
                <a:moveTo>
                  <a:pt x="0" y="0"/>
                </a:moveTo>
                <a:lnTo>
                  <a:pt x="3024000" y="0"/>
                </a:lnTo>
                <a:lnTo>
                  <a:pt x="3024000" y="2668680"/>
                </a:lnTo>
                <a:lnTo>
                  <a:pt x="0" y="266868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1" name="Freeform 11"/>
          <p:cNvSpPr/>
          <p:nvPr/>
        </p:nvSpPr>
        <p:spPr>
          <a:xfrm rot="-5623253">
            <a:off x="11981186" y="9013864"/>
            <a:ext cx="5096452" cy="4988152"/>
          </a:xfrm>
          <a:custGeom>
            <a:avLst/>
            <a:gdLst/>
            <a:ahLst/>
            <a:cxnLst/>
            <a:rect l="l" t="t" r="r" b="b"/>
            <a:pathLst>
              <a:path w="5096452" h="4988152">
                <a:moveTo>
                  <a:pt x="0" y="0"/>
                </a:moveTo>
                <a:lnTo>
                  <a:pt x="5096452" y="0"/>
                </a:lnTo>
                <a:lnTo>
                  <a:pt x="5096452" y="4988152"/>
                </a:lnTo>
                <a:lnTo>
                  <a:pt x="0" y="498815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2" name="Freeform 12"/>
          <p:cNvSpPr/>
          <p:nvPr/>
        </p:nvSpPr>
        <p:spPr>
          <a:xfrm rot="-6142608">
            <a:off x="14443116" y="-1657333"/>
            <a:ext cx="4023874" cy="3314666"/>
          </a:xfrm>
          <a:custGeom>
            <a:avLst/>
            <a:gdLst/>
            <a:ahLst/>
            <a:cxnLst/>
            <a:rect l="l" t="t" r="r" b="b"/>
            <a:pathLst>
              <a:path w="4023874" h="3314666">
                <a:moveTo>
                  <a:pt x="0" y="0"/>
                </a:moveTo>
                <a:lnTo>
                  <a:pt x="4023874" y="0"/>
                </a:lnTo>
                <a:lnTo>
                  <a:pt x="4023874" y="3314666"/>
                </a:lnTo>
                <a:lnTo>
                  <a:pt x="0" y="3314666"/>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3" name="Freeform 13"/>
          <p:cNvSpPr/>
          <p:nvPr/>
        </p:nvSpPr>
        <p:spPr>
          <a:xfrm rot="-1610024">
            <a:off x="6493825" y="9189014"/>
            <a:ext cx="3024000" cy="2668680"/>
          </a:xfrm>
          <a:custGeom>
            <a:avLst/>
            <a:gdLst/>
            <a:ahLst/>
            <a:cxnLst/>
            <a:rect l="l" t="t" r="r" b="b"/>
            <a:pathLst>
              <a:path w="3024000" h="2668680">
                <a:moveTo>
                  <a:pt x="0" y="0"/>
                </a:moveTo>
                <a:lnTo>
                  <a:pt x="3024000" y="0"/>
                </a:lnTo>
                <a:lnTo>
                  <a:pt x="3024000" y="2668680"/>
                </a:lnTo>
                <a:lnTo>
                  <a:pt x="0" y="266868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4" name="Freeform 14"/>
          <p:cNvSpPr/>
          <p:nvPr/>
        </p:nvSpPr>
        <p:spPr>
          <a:xfrm>
            <a:off x="14404999" y="8836589"/>
            <a:ext cx="3774624" cy="3651948"/>
          </a:xfrm>
          <a:custGeom>
            <a:avLst/>
            <a:gdLst/>
            <a:ahLst/>
            <a:cxnLst/>
            <a:rect l="l" t="t" r="r" b="b"/>
            <a:pathLst>
              <a:path w="3774624" h="3651948">
                <a:moveTo>
                  <a:pt x="0" y="0"/>
                </a:moveTo>
                <a:lnTo>
                  <a:pt x="3774624" y="0"/>
                </a:lnTo>
                <a:lnTo>
                  <a:pt x="3774624" y="3651949"/>
                </a:lnTo>
                <a:lnTo>
                  <a:pt x="0" y="365194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5" name="TextBox 15"/>
          <p:cNvSpPr txBox="1"/>
          <p:nvPr/>
        </p:nvSpPr>
        <p:spPr>
          <a:xfrm>
            <a:off x="10307929" y="4321365"/>
            <a:ext cx="6023424" cy="1819275"/>
          </a:xfrm>
          <a:prstGeom prst="rect">
            <a:avLst/>
          </a:prstGeom>
        </p:spPr>
        <p:txBody>
          <a:bodyPr lIns="0" tIns="0" rIns="0" bIns="0" rtlCol="0" anchor="t">
            <a:spAutoFit/>
          </a:bodyPr>
          <a:lstStyle/>
          <a:p>
            <a:pPr algn="ctr">
              <a:lnSpc>
                <a:spcPts val="7127"/>
              </a:lnSpc>
            </a:pPr>
            <a:r>
              <a:rPr lang="en-US" sz="5939">
                <a:solidFill>
                  <a:srgbClr val="000000"/>
                </a:solidFill>
                <a:latin typeface="Now"/>
                <a:ea typeface="Now"/>
                <a:cs typeface="Now"/>
                <a:sym typeface="Now"/>
              </a:rPr>
              <a:t>PROTOTIPO</a:t>
            </a:r>
          </a:p>
          <a:p>
            <a:pPr marL="0" lvl="0" indent="0" algn="ctr">
              <a:lnSpc>
                <a:spcPts val="7127"/>
              </a:lnSpc>
              <a:spcBef>
                <a:spcPct val="0"/>
              </a:spcBef>
            </a:pPr>
            <a:r>
              <a:rPr lang="en-US" sz="5939">
                <a:solidFill>
                  <a:srgbClr val="000000"/>
                </a:solidFill>
                <a:latin typeface="Now"/>
                <a:ea typeface="Now"/>
                <a:cs typeface="Now"/>
                <a:sym typeface="Now"/>
              </a:rPr>
              <a:t>HTML</a:t>
            </a:r>
          </a:p>
        </p:txBody>
      </p:sp>
      <p:grpSp>
        <p:nvGrpSpPr>
          <p:cNvPr id="16" name="Group 16"/>
          <p:cNvGrpSpPr>
            <a:grpSpLocks noChangeAspect="1"/>
          </p:cNvGrpSpPr>
          <p:nvPr/>
        </p:nvGrpSpPr>
        <p:grpSpPr>
          <a:xfrm rot="932375">
            <a:off x="4582039" y="4733893"/>
            <a:ext cx="4817983" cy="4817963"/>
            <a:chOff x="0" y="0"/>
            <a:chExt cx="6350025" cy="6350000"/>
          </a:xfrm>
        </p:grpSpPr>
        <p:sp>
          <p:nvSpPr>
            <p:cNvPr id="17" name="Freeform 17"/>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21"/>
              <a:stretch>
                <a:fillRect t="-3503" b="-3503"/>
              </a:stretch>
            </a:blipFill>
          </p:spPr>
        </p:sp>
      </p:grpSp>
      <p:grpSp>
        <p:nvGrpSpPr>
          <p:cNvPr id="18" name="Group 18"/>
          <p:cNvGrpSpPr>
            <a:grpSpLocks noChangeAspect="1"/>
          </p:cNvGrpSpPr>
          <p:nvPr/>
        </p:nvGrpSpPr>
        <p:grpSpPr>
          <a:xfrm rot="-619536">
            <a:off x="1423393" y="214955"/>
            <a:ext cx="4817983" cy="4817963"/>
            <a:chOff x="0" y="0"/>
            <a:chExt cx="6350025" cy="6350000"/>
          </a:xfrm>
        </p:grpSpPr>
        <p:sp>
          <p:nvSpPr>
            <p:cNvPr id="19" name="Freeform 19"/>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22"/>
              <a:stretch>
                <a:fillRect t="-8344" b="-8344"/>
              </a:stretch>
            </a:blipFill>
          </p:spPr>
        </p:sp>
      </p:grpSp>
      <p:grpSp>
        <p:nvGrpSpPr>
          <p:cNvPr id="20" name="Group 20"/>
          <p:cNvGrpSpPr>
            <a:grpSpLocks noChangeAspect="1"/>
          </p:cNvGrpSpPr>
          <p:nvPr/>
        </p:nvGrpSpPr>
        <p:grpSpPr>
          <a:xfrm rot="315054">
            <a:off x="294654" y="4733893"/>
            <a:ext cx="4817983" cy="4817963"/>
            <a:chOff x="0" y="0"/>
            <a:chExt cx="6350025" cy="6350000"/>
          </a:xfrm>
        </p:grpSpPr>
        <p:sp>
          <p:nvSpPr>
            <p:cNvPr id="21" name="Freeform 21"/>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23"/>
              <a:stretch>
                <a:fillRect t="-34300" b="-34300"/>
              </a:stretch>
            </a:blipFill>
          </p:spPr>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4"/>
            <a:stretch>
              <a:fillRect l="-1342" r="-16512"/>
            </a:stretch>
          </a:blipFill>
        </p:spPr>
      </p:sp>
      <p:sp>
        <p:nvSpPr>
          <p:cNvPr id="3" name="Freeform 3"/>
          <p:cNvSpPr/>
          <p:nvPr/>
        </p:nvSpPr>
        <p:spPr>
          <a:xfrm>
            <a:off x="-1088254" y="-885095"/>
            <a:ext cx="3732085" cy="3654334"/>
          </a:xfrm>
          <a:custGeom>
            <a:avLst/>
            <a:gdLst/>
            <a:ahLst/>
            <a:cxnLst/>
            <a:rect l="l" t="t" r="r" b="b"/>
            <a:pathLst>
              <a:path w="3732085" h="3654334">
                <a:moveTo>
                  <a:pt x="0" y="0"/>
                </a:moveTo>
                <a:lnTo>
                  <a:pt x="3732086" y="0"/>
                </a:lnTo>
                <a:lnTo>
                  <a:pt x="3732086" y="3654333"/>
                </a:lnTo>
                <a:lnTo>
                  <a:pt x="0" y="36543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7963780" y="-2494460"/>
            <a:ext cx="3732085" cy="3654334"/>
          </a:xfrm>
          <a:custGeom>
            <a:avLst/>
            <a:gdLst/>
            <a:ahLst/>
            <a:cxnLst/>
            <a:rect l="l" t="t" r="r" b="b"/>
            <a:pathLst>
              <a:path w="3732085" h="3654334">
                <a:moveTo>
                  <a:pt x="0" y="0"/>
                </a:moveTo>
                <a:lnTo>
                  <a:pt x="3732085" y="0"/>
                </a:lnTo>
                <a:lnTo>
                  <a:pt x="3732085" y="3654334"/>
                </a:lnTo>
                <a:lnTo>
                  <a:pt x="0" y="36543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Freeform 5"/>
          <p:cNvSpPr/>
          <p:nvPr/>
        </p:nvSpPr>
        <p:spPr>
          <a:xfrm>
            <a:off x="15643837" y="-1068954"/>
            <a:ext cx="3851114" cy="4022051"/>
          </a:xfrm>
          <a:custGeom>
            <a:avLst/>
            <a:gdLst/>
            <a:ahLst/>
            <a:cxnLst/>
            <a:rect l="l" t="t" r="r" b="b"/>
            <a:pathLst>
              <a:path w="3851114" h="4022051">
                <a:moveTo>
                  <a:pt x="0" y="0"/>
                </a:moveTo>
                <a:lnTo>
                  <a:pt x="3851114" y="0"/>
                </a:lnTo>
                <a:lnTo>
                  <a:pt x="3851114" y="4022051"/>
                </a:lnTo>
                <a:lnTo>
                  <a:pt x="0" y="402205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6" name="Freeform 6"/>
          <p:cNvSpPr/>
          <p:nvPr/>
        </p:nvSpPr>
        <p:spPr>
          <a:xfrm>
            <a:off x="2977548" y="-3039926"/>
            <a:ext cx="4465971" cy="4309662"/>
          </a:xfrm>
          <a:custGeom>
            <a:avLst/>
            <a:gdLst/>
            <a:ahLst/>
            <a:cxnLst/>
            <a:rect l="l" t="t" r="r" b="b"/>
            <a:pathLst>
              <a:path w="4465971" h="4309662">
                <a:moveTo>
                  <a:pt x="0" y="0"/>
                </a:moveTo>
                <a:lnTo>
                  <a:pt x="4465972" y="0"/>
                </a:lnTo>
                <a:lnTo>
                  <a:pt x="4465972" y="4309662"/>
                </a:lnTo>
                <a:lnTo>
                  <a:pt x="0" y="430966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7" name="Freeform 7"/>
          <p:cNvSpPr/>
          <p:nvPr/>
        </p:nvSpPr>
        <p:spPr>
          <a:xfrm>
            <a:off x="7284839" y="9353109"/>
            <a:ext cx="4465971" cy="4309662"/>
          </a:xfrm>
          <a:custGeom>
            <a:avLst/>
            <a:gdLst/>
            <a:ahLst/>
            <a:cxnLst/>
            <a:rect l="l" t="t" r="r" b="b"/>
            <a:pathLst>
              <a:path w="4465971" h="4309662">
                <a:moveTo>
                  <a:pt x="0" y="0"/>
                </a:moveTo>
                <a:lnTo>
                  <a:pt x="4465971" y="0"/>
                </a:lnTo>
                <a:lnTo>
                  <a:pt x="4465971" y="4309662"/>
                </a:lnTo>
                <a:lnTo>
                  <a:pt x="0" y="430966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8" name="Freeform 8"/>
          <p:cNvSpPr/>
          <p:nvPr/>
        </p:nvSpPr>
        <p:spPr>
          <a:xfrm rot="10109882">
            <a:off x="11480549" y="-3043349"/>
            <a:ext cx="4465971" cy="4309662"/>
          </a:xfrm>
          <a:custGeom>
            <a:avLst/>
            <a:gdLst/>
            <a:ahLst/>
            <a:cxnLst/>
            <a:rect l="l" t="t" r="r" b="b"/>
            <a:pathLst>
              <a:path w="4465971" h="4309662">
                <a:moveTo>
                  <a:pt x="0" y="0"/>
                </a:moveTo>
                <a:lnTo>
                  <a:pt x="4465971" y="0"/>
                </a:lnTo>
                <a:lnTo>
                  <a:pt x="4465971" y="4309662"/>
                </a:lnTo>
                <a:lnTo>
                  <a:pt x="0" y="430966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9" name="Freeform 9"/>
          <p:cNvSpPr/>
          <p:nvPr/>
        </p:nvSpPr>
        <p:spPr>
          <a:xfrm rot="-1874174">
            <a:off x="-1756977" y="-889767"/>
            <a:ext cx="5865567" cy="2558854"/>
          </a:xfrm>
          <a:custGeom>
            <a:avLst/>
            <a:gdLst/>
            <a:ahLst/>
            <a:cxnLst/>
            <a:rect l="l" t="t" r="r" b="b"/>
            <a:pathLst>
              <a:path w="5865567" h="2558854">
                <a:moveTo>
                  <a:pt x="0" y="0"/>
                </a:moveTo>
                <a:lnTo>
                  <a:pt x="5865567" y="0"/>
                </a:lnTo>
                <a:lnTo>
                  <a:pt x="5865567" y="2558854"/>
                </a:lnTo>
                <a:lnTo>
                  <a:pt x="0" y="25588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0" name="Freeform 10"/>
          <p:cNvSpPr/>
          <p:nvPr/>
        </p:nvSpPr>
        <p:spPr>
          <a:xfrm>
            <a:off x="5210534" y="-2494460"/>
            <a:ext cx="3774624" cy="3651948"/>
          </a:xfrm>
          <a:custGeom>
            <a:avLst/>
            <a:gdLst/>
            <a:ahLst/>
            <a:cxnLst/>
            <a:rect l="l" t="t" r="r" b="b"/>
            <a:pathLst>
              <a:path w="3774624" h="3651948">
                <a:moveTo>
                  <a:pt x="0" y="0"/>
                </a:moveTo>
                <a:lnTo>
                  <a:pt x="3774624" y="0"/>
                </a:lnTo>
                <a:lnTo>
                  <a:pt x="3774624" y="3651949"/>
                </a:lnTo>
                <a:lnTo>
                  <a:pt x="0" y="3651949"/>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1" name="Freeform 11"/>
          <p:cNvSpPr/>
          <p:nvPr/>
        </p:nvSpPr>
        <p:spPr>
          <a:xfrm>
            <a:off x="-663909" y="6596902"/>
            <a:ext cx="4623870" cy="4479374"/>
          </a:xfrm>
          <a:custGeom>
            <a:avLst/>
            <a:gdLst/>
            <a:ahLst/>
            <a:cxnLst/>
            <a:rect l="l" t="t" r="r" b="b"/>
            <a:pathLst>
              <a:path w="4623870" h="4479374">
                <a:moveTo>
                  <a:pt x="0" y="0"/>
                </a:moveTo>
                <a:lnTo>
                  <a:pt x="4623869" y="0"/>
                </a:lnTo>
                <a:lnTo>
                  <a:pt x="4623869" y="4479374"/>
                </a:lnTo>
                <a:lnTo>
                  <a:pt x="0" y="4479374"/>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12" name="Freeform 12"/>
          <p:cNvSpPr/>
          <p:nvPr/>
        </p:nvSpPr>
        <p:spPr>
          <a:xfrm>
            <a:off x="-4508431" y="2871444"/>
            <a:ext cx="5806700" cy="5422006"/>
          </a:xfrm>
          <a:custGeom>
            <a:avLst/>
            <a:gdLst/>
            <a:ahLst/>
            <a:cxnLst/>
            <a:rect l="l" t="t" r="r" b="b"/>
            <a:pathLst>
              <a:path w="5806700" h="5422006">
                <a:moveTo>
                  <a:pt x="0" y="0"/>
                </a:moveTo>
                <a:lnTo>
                  <a:pt x="5806700" y="0"/>
                </a:lnTo>
                <a:lnTo>
                  <a:pt x="5806700" y="5422006"/>
                </a:lnTo>
                <a:lnTo>
                  <a:pt x="0" y="5422006"/>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13" name="Freeform 13"/>
          <p:cNvSpPr/>
          <p:nvPr/>
        </p:nvSpPr>
        <p:spPr>
          <a:xfrm rot="2112985">
            <a:off x="4054105" y="9167177"/>
            <a:ext cx="3022695" cy="2918160"/>
          </a:xfrm>
          <a:custGeom>
            <a:avLst/>
            <a:gdLst/>
            <a:ahLst/>
            <a:cxnLst/>
            <a:rect l="l" t="t" r="r" b="b"/>
            <a:pathLst>
              <a:path w="3022695" h="2918160">
                <a:moveTo>
                  <a:pt x="0" y="0"/>
                </a:moveTo>
                <a:lnTo>
                  <a:pt x="3022695" y="0"/>
                </a:lnTo>
                <a:lnTo>
                  <a:pt x="3022695" y="2918160"/>
                </a:lnTo>
                <a:lnTo>
                  <a:pt x="0" y="291816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4" name="Freeform 14"/>
          <p:cNvSpPr/>
          <p:nvPr/>
        </p:nvSpPr>
        <p:spPr>
          <a:xfrm>
            <a:off x="-3077016" y="4138127"/>
            <a:ext cx="4105716" cy="3926091"/>
          </a:xfrm>
          <a:custGeom>
            <a:avLst/>
            <a:gdLst/>
            <a:ahLst/>
            <a:cxnLst/>
            <a:rect l="l" t="t" r="r" b="b"/>
            <a:pathLst>
              <a:path w="4105716" h="3926091">
                <a:moveTo>
                  <a:pt x="0" y="0"/>
                </a:moveTo>
                <a:lnTo>
                  <a:pt x="4105716" y="0"/>
                </a:lnTo>
                <a:lnTo>
                  <a:pt x="4105716" y="3926092"/>
                </a:lnTo>
                <a:lnTo>
                  <a:pt x="0" y="3926092"/>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15" name="Freeform 15"/>
          <p:cNvSpPr/>
          <p:nvPr/>
        </p:nvSpPr>
        <p:spPr>
          <a:xfrm>
            <a:off x="1648025" y="9066060"/>
            <a:ext cx="3024000" cy="2441880"/>
          </a:xfrm>
          <a:custGeom>
            <a:avLst/>
            <a:gdLst/>
            <a:ahLst/>
            <a:cxnLst/>
            <a:rect l="l" t="t" r="r" b="b"/>
            <a:pathLst>
              <a:path w="3024000" h="2441880">
                <a:moveTo>
                  <a:pt x="0" y="0"/>
                </a:moveTo>
                <a:lnTo>
                  <a:pt x="3024000" y="0"/>
                </a:lnTo>
                <a:lnTo>
                  <a:pt x="3024000" y="2441880"/>
                </a:lnTo>
                <a:lnTo>
                  <a:pt x="0" y="2441880"/>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16" name="Freeform 16"/>
          <p:cNvSpPr/>
          <p:nvPr/>
        </p:nvSpPr>
        <p:spPr>
          <a:xfrm rot="-3195298">
            <a:off x="16323249" y="6913543"/>
            <a:ext cx="3844074" cy="3623039"/>
          </a:xfrm>
          <a:custGeom>
            <a:avLst/>
            <a:gdLst/>
            <a:ahLst/>
            <a:cxnLst/>
            <a:rect l="l" t="t" r="r" b="b"/>
            <a:pathLst>
              <a:path w="3844074" h="3623039">
                <a:moveTo>
                  <a:pt x="0" y="0"/>
                </a:moveTo>
                <a:lnTo>
                  <a:pt x="3844074" y="0"/>
                </a:lnTo>
                <a:lnTo>
                  <a:pt x="3844074" y="3623040"/>
                </a:lnTo>
                <a:lnTo>
                  <a:pt x="0" y="362304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17" name="Freeform 17"/>
          <p:cNvSpPr/>
          <p:nvPr/>
        </p:nvSpPr>
        <p:spPr>
          <a:xfrm>
            <a:off x="16732643" y="3046635"/>
            <a:ext cx="3025287" cy="2961000"/>
          </a:xfrm>
          <a:custGeom>
            <a:avLst/>
            <a:gdLst/>
            <a:ahLst/>
            <a:cxnLst/>
            <a:rect l="l" t="t" r="r" b="b"/>
            <a:pathLst>
              <a:path w="3025287" h="2961000">
                <a:moveTo>
                  <a:pt x="0" y="0"/>
                </a:moveTo>
                <a:lnTo>
                  <a:pt x="3025287" y="0"/>
                </a:lnTo>
                <a:lnTo>
                  <a:pt x="3025287" y="2961000"/>
                </a:lnTo>
                <a:lnTo>
                  <a:pt x="0" y="29610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8" name="Freeform 18"/>
          <p:cNvSpPr/>
          <p:nvPr/>
        </p:nvSpPr>
        <p:spPr>
          <a:xfrm>
            <a:off x="16993107" y="4988648"/>
            <a:ext cx="3024000" cy="2668680"/>
          </a:xfrm>
          <a:custGeom>
            <a:avLst/>
            <a:gdLst/>
            <a:ahLst/>
            <a:cxnLst/>
            <a:rect l="l" t="t" r="r" b="b"/>
            <a:pathLst>
              <a:path w="3024000" h="2668680">
                <a:moveTo>
                  <a:pt x="0" y="0"/>
                </a:moveTo>
                <a:lnTo>
                  <a:pt x="3024000" y="0"/>
                </a:lnTo>
                <a:lnTo>
                  <a:pt x="3024000" y="2668680"/>
                </a:lnTo>
                <a:lnTo>
                  <a:pt x="0" y="2668680"/>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19" name="Freeform 19"/>
          <p:cNvSpPr/>
          <p:nvPr/>
        </p:nvSpPr>
        <p:spPr>
          <a:xfrm rot="-5623253">
            <a:off x="11981186" y="9013864"/>
            <a:ext cx="5096452" cy="4988152"/>
          </a:xfrm>
          <a:custGeom>
            <a:avLst/>
            <a:gdLst/>
            <a:ahLst/>
            <a:cxnLst/>
            <a:rect l="l" t="t" r="r" b="b"/>
            <a:pathLst>
              <a:path w="5096452" h="4988152">
                <a:moveTo>
                  <a:pt x="0" y="0"/>
                </a:moveTo>
                <a:lnTo>
                  <a:pt x="5096452" y="0"/>
                </a:lnTo>
                <a:lnTo>
                  <a:pt x="5096452" y="4988152"/>
                </a:lnTo>
                <a:lnTo>
                  <a:pt x="0" y="49881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0" name="Freeform 20"/>
          <p:cNvSpPr/>
          <p:nvPr/>
        </p:nvSpPr>
        <p:spPr>
          <a:xfrm rot="-6142608">
            <a:off x="14443116" y="-1657333"/>
            <a:ext cx="4023874" cy="3314666"/>
          </a:xfrm>
          <a:custGeom>
            <a:avLst/>
            <a:gdLst/>
            <a:ahLst/>
            <a:cxnLst/>
            <a:rect l="l" t="t" r="r" b="b"/>
            <a:pathLst>
              <a:path w="4023874" h="3314666">
                <a:moveTo>
                  <a:pt x="0" y="0"/>
                </a:moveTo>
                <a:lnTo>
                  <a:pt x="4023874" y="0"/>
                </a:lnTo>
                <a:lnTo>
                  <a:pt x="4023874" y="3314666"/>
                </a:lnTo>
                <a:lnTo>
                  <a:pt x="0" y="3314666"/>
                </a:lnTo>
                <a:lnTo>
                  <a:pt x="0" y="0"/>
                </a:lnTo>
                <a:close/>
              </a:path>
            </a:pathLst>
          </a:custGeom>
          <a:blipFill>
            <a:blip r:embed="rId33">
              <a:extLst>
                <a:ext uri="{96DAC541-7B7A-43D3-8B79-37D633B846F1}">
                  <asvg:svgBlip xmlns:asvg="http://schemas.microsoft.com/office/drawing/2016/SVG/main" r:embed="rId34"/>
                </a:ext>
              </a:extLst>
            </a:blip>
            <a:stretch>
              <a:fillRect/>
            </a:stretch>
          </a:blipFill>
        </p:spPr>
      </p:sp>
      <p:sp>
        <p:nvSpPr>
          <p:cNvPr id="21" name="Freeform 21"/>
          <p:cNvSpPr/>
          <p:nvPr/>
        </p:nvSpPr>
        <p:spPr>
          <a:xfrm rot="-1610024">
            <a:off x="6493825" y="9189014"/>
            <a:ext cx="3024000" cy="2668680"/>
          </a:xfrm>
          <a:custGeom>
            <a:avLst/>
            <a:gdLst/>
            <a:ahLst/>
            <a:cxnLst/>
            <a:rect l="l" t="t" r="r" b="b"/>
            <a:pathLst>
              <a:path w="3024000" h="2668680">
                <a:moveTo>
                  <a:pt x="0" y="0"/>
                </a:moveTo>
                <a:lnTo>
                  <a:pt x="3024000" y="0"/>
                </a:lnTo>
                <a:lnTo>
                  <a:pt x="3024000" y="2668680"/>
                </a:lnTo>
                <a:lnTo>
                  <a:pt x="0" y="2668680"/>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22" name="Freeform 22"/>
          <p:cNvSpPr/>
          <p:nvPr/>
        </p:nvSpPr>
        <p:spPr>
          <a:xfrm>
            <a:off x="14404999" y="8836589"/>
            <a:ext cx="3774624" cy="3651948"/>
          </a:xfrm>
          <a:custGeom>
            <a:avLst/>
            <a:gdLst/>
            <a:ahLst/>
            <a:cxnLst/>
            <a:rect l="l" t="t" r="r" b="b"/>
            <a:pathLst>
              <a:path w="3774624" h="3651948">
                <a:moveTo>
                  <a:pt x="0" y="0"/>
                </a:moveTo>
                <a:lnTo>
                  <a:pt x="3774624" y="0"/>
                </a:lnTo>
                <a:lnTo>
                  <a:pt x="3774624" y="3651949"/>
                </a:lnTo>
                <a:lnTo>
                  <a:pt x="0" y="3651949"/>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pic>
        <p:nvPicPr>
          <p:cNvPr id="23" name="Picture 2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35"/>
          <a:srcRect/>
          <a:stretch>
            <a:fillRect/>
          </a:stretch>
        </p:blipFill>
        <p:spPr>
          <a:xfrm>
            <a:off x="298292" y="327517"/>
            <a:ext cx="17510467" cy="9484105"/>
          </a:xfrm>
          <a:prstGeom prst="rect">
            <a:avLst/>
          </a:prstGeom>
        </p:spPr>
      </p:pic>
    </p:spTree>
  </p:cSld>
  <p:clrMapOvr>
    <a:masterClrMapping/>
  </p:clrMapOvr>
  <p:timing>
    <p:tnLst>
      <p:par>
        <p:cTn id="1" dur="indefinite" restart="never" nodeType="tmRoot">
          <p:childTnLst>
            <p:video>
              <p:cMediaNode vol="0">
                <p:cTn id="2" fill="hold" display="0">
                  <p:stCondLst>
                    <p:cond delay="indefinite"/>
                  </p:stCondLst>
                </p:cTn>
                <p:tgtEl>
                  <p:spTgt spid="23"/>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342" r="-16512"/>
            </a:stretch>
          </a:blipFill>
        </p:spPr>
      </p:sp>
      <p:sp>
        <p:nvSpPr>
          <p:cNvPr id="3" name="Freeform 3"/>
          <p:cNvSpPr/>
          <p:nvPr/>
        </p:nvSpPr>
        <p:spPr>
          <a:xfrm>
            <a:off x="-1088254" y="-885095"/>
            <a:ext cx="3732085" cy="3654334"/>
          </a:xfrm>
          <a:custGeom>
            <a:avLst/>
            <a:gdLst/>
            <a:ahLst/>
            <a:cxnLst/>
            <a:rect l="l" t="t" r="r" b="b"/>
            <a:pathLst>
              <a:path w="3732085" h="3654334">
                <a:moveTo>
                  <a:pt x="0" y="0"/>
                </a:moveTo>
                <a:lnTo>
                  <a:pt x="3732086" y="0"/>
                </a:lnTo>
                <a:lnTo>
                  <a:pt x="3732086" y="3654333"/>
                </a:lnTo>
                <a:lnTo>
                  <a:pt x="0" y="36543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7963780" y="-2494460"/>
            <a:ext cx="3732085" cy="3654334"/>
          </a:xfrm>
          <a:custGeom>
            <a:avLst/>
            <a:gdLst/>
            <a:ahLst/>
            <a:cxnLst/>
            <a:rect l="l" t="t" r="r" b="b"/>
            <a:pathLst>
              <a:path w="3732085" h="3654334">
                <a:moveTo>
                  <a:pt x="0" y="0"/>
                </a:moveTo>
                <a:lnTo>
                  <a:pt x="3732085" y="0"/>
                </a:lnTo>
                <a:lnTo>
                  <a:pt x="3732085" y="3654334"/>
                </a:lnTo>
                <a:lnTo>
                  <a:pt x="0" y="36543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5643837" y="-1068954"/>
            <a:ext cx="3851114" cy="4022051"/>
          </a:xfrm>
          <a:custGeom>
            <a:avLst/>
            <a:gdLst/>
            <a:ahLst/>
            <a:cxnLst/>
            <a:rect l="l" t="t" r="r" b="b"/>
            <a:pathLst>
              <a:path w="3851114" h="4022051">
                <a:moveTo>
                  <a:pt x="0" y="0"/>
                </a:moveTo>
                <a:lnTo>
                  <a:pt x="3851114" y="0"/>
                </a:lnTo>
                <a:lnTo>
                  <a:pt x="3851114" y="4022051"/>
                </a:lnTo>
                <a:lnTo>
                  <a:pt x="0" y="402205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2977548" y="-3039926"/>
            <a:ext cx="4465971" cy="4309662"/>
          </a:xfrm>
          <a:custGeom>
            <a:avLst/>
            <a:gdLst/>
            <a:ahLst/>
            <a:cxnLst/>
            <a:rect l="l" t="t" r="r" b="b"/>
            <a:pathLst>
              <a:path w="4465971" h="4309662">
                <a:moveTo>
                  <a:pt x="0" y="0"/>
                </a:moveTo>
                <a:lnTo>
                  <a:pt x="4465972" y="0"/>
                </a:lnTo>
                <a:lnTo>
                  <a:pt x="4465972" y="4309662"/>
                </a:lnTo>
                <a:lnTo>
                  <a:pt x="0" y="43096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7284839" y="9353109"/>
            <a:ext cx="4465971" cy="4309662"/>
          </a:xfrm>
          <a:custGeom>
            <a:avLst/>
            <a:gdLst/>
            <a:ahLst/>
            <a:cxnLst/>
            <a:rect l="l" t="t" r="r" b="b"/>
            <a:pathLst>
              <a:path w="4465971" h="4309662">
                <a:moveTo>
                  <a:pt x="0" y="0"/>
                </a:moveTo>
                <a:lnTo>
                  <a:pt x="4465971" y="0"/>
                </a:lnTo>
                <a:lnTo>
                  <a:pt x="4465971" y="4309662"/>
                </a:lnTo>
                <a:lnTo>
                  <a:pt x="0" y="430966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rot="10109882">
            <a:off x="11480549" y="-3043349"/>
            <a:ext cx="4465971" cy="4309662"/>
          </a:xfrm>
          <a:custGeom>
            <a:avLst/>
            <a:gdLst/>
            <a:ahLst/>
            <a:cxnLst/>
            <a:rect l="l" t="t" r="r" b="b"/>
            <a:pathLst>
              <a:path w="4465971" h="4309662">
                <a:moveTo>
                  <a:pt x="0" y="0"/>
                </a:moveTo>
                <a:lnTo>
                  <a:pt x="4465971" y="0"/>
                </a:lnTo>
                <a:lnTo>
                  <a:pt x="4465971" y="4309662"/>
                </a:lnTo>
                <a:lnTo>
                  <a:pt x="0" y="430966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rot="-1874174">
            <a:off x="-1756977" y="-889767"/>
            <a:ext cx="5865567" cy="2558854"/>
          </a:xfrm>
          <a:custGeom>
            <a:avLst/>
            <a:gdLst/>
            <a:ahLst/>
            <a:cxnLst/>
            <a:rect l="l" t="t" r="r" b="b"/>
            <a:pathLst>
              <a:path w="5865567" h="2558854">
                <a:moveTo>
                  <a:pt x="0" y="0"/>
                </a:moveTo>
                <a:lnTo>
                  <a:pt x="5865567" y="0"/>
                </a:lnTo>
                <a:lnTo>
                  <a:pt x="5865567" y="2558854"/>
                </a:lnTo>
                <a:lnTo>
                  <a:pt x="0" y="255885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0" name="Freeform 10"/>
          <p:cNvSpPr/>
          <p:nvPr/>
        </p:nvSpPr>
        <p:spPr>
          <a:xfrm>
            <a:off x="5210534" y="-2494460"/>
            <a:ext cx="3774624" cy="3651948"/>
          </a:xfrm>
          <a:custGeom>
            <a:avLst/>
            <a:gdLst/>
            <a:ahLst/>
            <a:cxnLst/>
            <a:rect l="l" t="t" r="r" b="b"/>
            <a:pathLst>
              <a:path w="3774624" h="3651948">
                <a:moveTo>
                  <a:pt x="0" y="0"/>
                </a:moveTo>
                <a:lnTo>
                  <a:pt x="3774624" y="0"/>
                </a:lnTo>
                <a:lnTo>
                  <a:pt x="3774624" y="3651949"/>
                </a:lnTo>
                <a:lnTo>
                  <a:pt x="0" y="365194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1" name="Freeform 11"/>
          <p:cNvSpPr/>
          <p:nvPr/>
        </p:nvSpPr>
        <p:spPr>
          <a:xfrm>
            <a:off x="-663909" y="6596902"/>
            <a:ext cx="4623870" cy="4479374"/>
          </a:xfrm>
          <a:custGeom>
            <a:avLst/>
            <a:gdLst/>
            <a:ahLst/>
            <a:cxnLst/>
            <a:rect l="l" t="t" r="r" b="b"/>
            <a:pathLst>
              <a:path w="4623870" h="4479374">
                <a:moveTo>
                  <a:pt x="0" y="0"/>
                </a:moveTo>
                <a:lnTo>
                  <a:pt x="4623869" y="0"/>
                </a:lnTo>
                <a:lnTo>
                  <a:pt x="4623869" y="4479374"/>
                </a:lnTo>
                <a:lnTo>
                  <a:pt x="0" y="44793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2" name="Freeform 12"/>
          <p:cNvSpPr/>
          <p:nvPr/>
        </p:nvSpPr>
        <p:spPr>
          <a:xfrm>
            <a:off x="-4508431" y="2871444"/>
            <a:ext cx="5806700" cy="5422006"/>
          </a:xfrm>
          <a:custGeom>
            <a:avLst/>
            <a:gdLst/>
            <a:ahLst/>
            <a:cxnLst/>
            <a:rect l="l" t="t" r="r" b="b"/>
            <a:pathLst>
              <a:path w="5806700" h="5422006">
                <a:moveTo>
                  <a:pt x="0" y="0"/>
                </a:moveTo>
                <a:lnTo>
                  <a:pt x="5806700" y="0"/>
                </a:lnTo>
                <a:lnTo>
                  <a:pt x="5806700" y="5422006"/>
                </a:lnTo>
                <a:lnTo>
                  <a:pt x="0" y="5422006"/>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13" name="Freeform 13"/>
          <p:cNvSpPr/>
          <p:nvPr/>
        </p:nvSpPr>
        <p:spPr>
          <a:xfrm rot="2112985">
            <a:off x="4054105" y="9167177"/>
            <a:ext cx="3022695" cy="2918160"/>
          </a:xfrm>
          <a:custGeom>
            <a:avLst/>
            <a:gdLst/>
            <a:ahLst/>
            <a:cxnLst/>
            <a:rect l="l" t="t" r="r" b="b"/>
            <a:pathLst>
              <a:path w="3022695" h="2918160">
                <a:moveTo>
                  <a:pt x="0" y="0"/>
                </a:moveTo>
                <a:lnTo>
                  <a:pt x="3022695" y="0"/>
                </a:lnTo>
                <a:lnTo>
                  <a:pt x="3022695" y="2918160"/>
                </a:lnTo>
                <a:lnTo>
                  <a:pt x="0" y="291816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Freeform 14"/>
          <p:cNvSpPr/>
          <p:nvPr/>
        </p:nvSpPr>
        <p:spPr>
          <a:xfrm>
            <a:off x="-3077016" y="4138127"/>
            <a:ext cx="4105716" cy="3926091"/>
          </a:xfrm>
          <a:custGeom>
            <a:avLst/>
            <a:gdLst/>
            <a:ahLst/>
            <a:cxnLst/>
            <a:rect l="l" t="t" r="r" b="b"/>
            <a:pathLst>
              <a:path w="4105716" h="3926091">
                <a:moveTo>
                  <a:pt x="0" y="0"/>
                </a:moveTo>
                <a:lnTo>
                  <a:pt x="4105716" y="0"/>
                </a:lnTo>
                <a:lnTo>
                  <a:pt x="4105716" y="3926092"/>
                </a:lnTo>
                <a:lnTo>
                  <a:pt x="0" y="3926092"/>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15" name="Freeform 15"/>
          <p:cNvSpPr/>
          <p:nvPr/>
        </p:nvSpPr>
        <p:spPr>
          <a:xfrm>
            <a:off x="1648025" y="9066060"/>
            <a:ext cx="3024000" cy="2441880"/>
          </a:xfrm>
          <a:custGeom>
            <a:avLst/>
            <a:gdLst/>
            <a:ahLst/>
            <a:cxnLst/>
            <a:rect l="l" t="t" r="r" b="b"/>
            <a:pathLst>
              <a:path w="3024000" h="2441880">
                <a:moveTo>
                  <a:pt x="0" y="0"/>
                </a:moveTo>
                <a:lnTo>
                  <a:pt x="3024000" y="0"/>
                </a:lnTo>
                <a:lnTo>
                  <a:pt x="3024000" y="2441880"/>
                </a:lnTo>
                <a:lnTo>
                  <a:pt x="0" y="2441880"/>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16" name="Freeform 16"/>
          <p:cNvSpPr/>
          <p:nvPr/>
        </p:nvSpPr>
        <p:spPr>
          <a:xfrm rot="-3195298">
            <a:off x="16323249" y="6913543"/>
            <a:ext cx="3844074" cy="3623039"/>
          </a:xfrm>
          <a:custGeom>
            <a:avLst/>
            <a:gdLst/>
            <a:ahLst/>
            <a:cxnLst/>
            <a:rect l="l" t="t" r="r" b="b"/>
            <a:pathLst>
              <a:path w="3844074" h="3623039">
                <a:moveTo>
                  <a:pt x="0" y="0"/>
                </a:moveTo>
                <a:lnTo>
                  <a:pt x="3844074" y="0"/>
                </a:lnTo>
                <a:lnTo>
                  <a:pt x="3844074" y="3623040"/>
                </a:lnTo>
                <a:lnTo>
                  <a:pt x="0" y="3623040"/>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17" name="Freeform 17"/>
          <p:cNvSpPr/>
          <p:nvPr/>
        </p:nvSpPr>
        <p:spPr>
          <a:xfrm>
            <a:off x="16732643" y="3046635"/>
            <a:ext cx="3025287" cy="2961000"/>
          </a:xfrm>
          <a:custGeom>
            <a:avLst/>
            <a:gdLst/>
            <a:ahLst/>
            <a:cxnLst/>
            <a:rect l="l" t="t" r="r" b="b"/>
            <a:pathLst>
              <a:path w="3025287" h="2961000">
                <a:moveTo>
                  <a:pt x="0" y="0"/>
                </a:moveTo>
                <a:lnTo>
                  <a:pt x="3025287" y="0"/>
                </a:lnTo>
                <a:lnTo>
                  <a:pt x="3025287" y="2961000"/>
                </a:lnTo>
                <a:lnTo>
                  <a:pt x="0" y="2961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a:off x="16993107" y="4988648"/>
            <a:ext cx="3024000" cy="2668680"/>
          </a:xfrm>
          <a:custGeom>
            <a:avLst/>
            <a:gdLst/>
            <a:ahLst/>
            <a:cxnLst/>
            <a:rect l="l" t="t" r="r" b="b"/>
            <a:pathLst>
              <a:path w="3024000" h="2668680">
                <a:moveTo>
                  <a:pt x="0" y="0"/>
                </a:moveTo>
                <a:lnTo>
                  <a:pt x="3024000" y="0"/>
                </a:lnTo>
                <a:lnTo>
                  <a:pt x="3024000" y="2668680"/>
                </a:lnTo>
                <a:lnTo>
                  <a:pt x="0" y="266868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19" name="Freeform 19"/>
          <p:cNvSpPr/>
          <p:nvPr/>
        </p:nvSpPr>
        <p:spPr>
          <a:xfrm rot="-5623253">
            <a:off x="11981186" y="9013864"/>
            <a:ext cx="5096452" cy="4988152"/>
          </a:xfrm>
          <a:custGeom>
            <a:avLst/>
            <a:gdLst/>
            <a:ahLst/>
            <a:cxnLst/>
            <a:rect l="l" t="t" r="r" b="b"/>
            <a:pathLst>
              <a:path w="5096452" h="4988152">
                <a:moveTo>
                  <a:pt x="0" y="0"/>
                </a:moveTo>
                <a:lnTo>
                  <a:pt x="5096452" y="0"/>
                </a:lnTo>
                <a:lnTo>
                  <a:pt x="5096452" y="4988152"/>
                </a:lnTo>
                <a:lnTo>
                  <a:pt x="0" y="49881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Freeform 20"/>
          <p:cNvSpPr/>
          <p:nvPr/>
        </p:nvSpPr>
        <p:spPr>
          <a:xfrm rot="-6142608">
            <a:off x="14443116" y="-1657333"/>
            <a:ext cx="4023874" cy="3314666"/>
          </a:xfrm>
          <a:custGeom>
            <a:avLst/>
            <a:gdLst/>
            <a:ahLst/>
            <a:cxnLst/>
            <a:rect l="l" t="t" r="r" b="b"/>
            <a:pathLst>
              <a:path w="4023874" h="3314666">
                <a:moveTo>
                  <a:pt x="0" y="0"/>
                </a:moveTo>
                <a:lnTo>
                  <a:pt x="4023874" y="0"/>
                </a:lnTo>
                <a:lnTo>
                  <a:pt x="4023874" y="3314666"/>
                </a:lnTo>
                <a:lnTo>
                  <a:pt x="0" y="3314666"/>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21" name="Freeform 21"/>
          <p:cNvSpPr/>
          <p:nvPr/>
        </p:nvSpPr>
        <p:spPr>
          <a:xfrm rot="-1610024">
            <a:off x="6493825" y="9189014"/>
            <a:ext cx="3024000" cy="2668680"/>
          </a:xfrm>
          <a:custGeom>
            <a:avLst/>
            <a:gdLst/>
            <a:ahLst/>
            <a:cxnLst/>
            <a:rect l="l" t="t" r="r" b="b"/>
            <a:pathLst>
              <a:path w="3024000" h="2668680">
                <a:moveTo>
                  <a:pt x="0" y="0"/>
                </a:moveTo>
                <a:lnTo>
                  <a:pt x="3024000" y="0"/>
                </a:lnTo>
                <a:lnTo>
                  <a:pt x="3024000" y="2668680"/>
                </a:lnTo>
                <a:lnTo>
                  <a:pt x="0" y="266868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22" name="Freeform 22"/>
          <p:cNvSpPr/>
          <p:nvPr/>
        </p:nvSpPr>
        <p:spPr>
          <a:xfrm>
            <a:off x="14404999" y="8836589"/>
            <a:ext cx="3774624" cy="3651948"/>
          </a:xfrm>
          <a:custGeom>
            <a:avLst/>
            <a:gdLst/>
            <a:ahLst/>
            <a:cxnLst/>
            <a:rect l="l" t="t" r="r" b="b"/>
            <a:pathLst>
              <a:path w="3774624" h="3651948">
                <a:moveTo>
                  <a:pt x="0" y="0"/>
                </a:moveTo>
                <a:lnTo>
                  <a:pt x="3774624" y="0"/>
                </a:lnTo>
                <a:lnTo>
                  <a:pt x="3774624" y="3651949"/>
                </a:lnTo>
                <a:lnTo>
                  <a:pt x="0" y="3651949"/>
                </a:lnTo>
                <a:lnTo>
                  <a:pt x="0" y="0"/>
                </a:lnTo>
                <a:close/>
              </a:path>
            </a:pathLst>
          </a:custGeom>
          <a:blipFill>
            <a:blip r:embed="rId33"/>
            <a:stretch>
              <a:fillRect/>
            </a:stretch>
          </a:blipFill>
        </p:spPr>
      </p:sp>
      <p:sp>
        <p:nvSpPr>
          <p:cNvPr id="23" name="TextBox 23"/>
          <p:cNvSpPr txBox="1"/>
          <p:nvPr/>
        </p:nvSpPr>
        <p:spPr>
          <a:xfrm>
            <a:off x="1416608" y="3222383"/>
            <a:ext cx="8540730" cy="4406679"/>
          </a:xfrm>
          <a:prstGeom prst="rect">
            <a:avLst/>
          </a:prstGeom>
        </p:spPr>
        <p:txBody>
          <a:bodyPr lIns="0" tIns="0" rIns="0" bIns="0" rtlCol="0" anchor="t">
            <a:spAutoFit/>
          </a:bodyPr>
          <a:lstStyle/>
          <a:p>
            <a:pPr algn="ctr">
              <a:lnSpc>
                <a:spcPts val="17032"/>
              </a:lnSpc>
            </a:pPr>
            <a:r>
              <a:rPr lang="en-US" sz="16221">
                <a:solidFill>
                  <a:srgbClr val="000000"/>
                </a:solidFill>
                <a:latin typeface="Krabuler"/>
                <a:ea typeface="Krabuler"/>
                <a:cs typeface="Krabuler"/>
                <a:sym typeface="Krabuler"/>
              </a:rPr>
              <a:t>¡Muchas </a:t>
            </a:r>
          </a:p>
          <a:p>
            <a:pPr algn="ctr">
              <a:lnSpc>
                <a:spcPts val="17032"/>
              </a:lnSpc>
            </a:pPr>
            <a:r>
              <a:rPr lang="en-US" sz="16221">
                <a:solidFill>
                  <a:srgbClr val="000000"/>
                </a:solidFill>
                <a:latin typeface="Krabuler"/>
                <a:ea typeface="Krabuler"/>
                <a:cs typeface="Krabuler"/>
                <a:sym typeface="Krabuler"/>
              </a:rPr>
              <a:t>gracias!</a:t>
            </a:r>
          </a:p>
        </p:txBody>
      </p:sp>
      <p:pic>
        <p:nvPicPr>
          <p:cNvPr id="24" name="Picture 24"/>
          <p:cNvPicPr>
            <a:picLocks noChangeAspect="1"/>
          </p:cNvPicPr>
          <p:nvPr/>
        </p:nvPicPr>
        <p:blipFill>
          <a:blip r:embed="rId34"/>
          <a:srcRect/>
          <a:stretch>
            <a:fillRect/>
          </a:stretch>
        </p:blipFill>
        <p:spPr>
          <a:xfrm>
            <a:off x="7223715" y="-885095"/>
            <a:ext cx="9959886" cy="1014899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342" r="-16512"/>
            </a:stretch>
          </a:blipFill>
        </p:spPr>
      </p:sp>
      <p:sp>
        <p:nvSpPr>
          <p:cNvPr id="3" name="Freeform 3"/>
          <p:cNvSpPr/>
          <p:nvPr/>
        </p:nvSpPr>
        <p:spPr>
          <a:xfrm>
            <a:off x="-1088254" y="-885095"/>
            <a:ext cx="3732085" cy="3654334"/>
          </a:xfrm>
          <a:custGeom>
            <a:avLst/>
            <a:gdLst/>
            <a:ahLst/>
            <a:cxnLst/>
            <a:rect l="l" t="t" r="r" b="b"/>
            <a:pathLst>
              <a:path w="3732085" h="3654334">
                <a:moveTo>
                  <a:pt x="0" y="0"/>
                </a:moveTo>
                <a:lnTo>
                  <a:pt x="3732086" y="0"/>
                </a:lnTo>
                <a:lnTo>
                  <a:pt x="3732086" y="3654333"/>
                </a:lnTo>
                <a:lnTo>
                  <a:pt x="0" y="36543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7963780" y="-2494460"/>
            <a:ext cx="3732085" cy="3654334"/>
          </a:xfrm>
          <a:custGeom>
            <a:avLst/>
            <a:gdLst/>
            <a:ahLst/>
            <a:cxnLst/>
            <a:rect l="l" t="t" r="r" b="b"/>
            <a:pathLst>
              <a:path w="3732085" h="3654334">
                <a:moveTo>
                  <a:pt x="0" y="0"/>
                </a:moveTo>
                <a:lnTo>
                  <a:pt x="3732085" y="0"/>
                </a:lnTo>
                <a:lnTo>
                  <a:pt x="3732085" y="3654334"/>
                </a:lnTo>
                <a:lnTo>
                  <a:pt x="0" y="36543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5643837" y="-1068954"/>
            <a:ext cx="3851114" cy="4022051"/>
          </a:xfrm>
          <a:custGeom>
            <a:avLst/>
            <a:gdLst/>
            <a:ahLst/>
            <a:cxnLst/>
            <a:rect l="l" t="t" r="r" b="b"/>
            <a:pathLst>
              <a:path w="3851114" h="4022051">
                <a:moveTo>
                  <a:pt x="0" y="0"/>
                </a:moveTo>
                <a:lnTo>
                  <a:pt x="3851114" y="0"/>
                </a:lnTo>
                <a:lnTo>
                  <a:pt x="3851114" y="4022051"/>
                </a:lnTo>
                <a:lnTo>
                  <a:pt x="0" y="402205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2977548" y="-3039926"/>
            <a:ext cx="4465971" cy="4309662"/>
          </a:xfrm>
          <a:custGeom>
            <a:avLst/>
            <a:gdLst/>
            <a:ahLst/>
            <a:cxnLst/>
            <a:rect l="l" t="t" r="r" b="b"/>
            <a:pathLst>
              <a:path w="4465971" h="4309662">
                <a:moveTo>
                  <a:pt x="0" y="0"/>
                </a:moveTo>
                <a:lnTo>
                  <a:pt x="4465972" y="0"/>
                </a:lnTo>
                <a:lnTo>
                  <a:pt x="4465972" y="4309662"/>
                </a:lnTo>
                <a:lnTo>
                  <a:pt x="0" y="43096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7284839" y="9353109"/>
            <a:ext cx="4465971" cy="4309662"/>
          </a:xfrm>
          <a:custGeom>
            <a:avLst/>
            <a:gdLst/>
            <a:ahLst/>
            <a:cxnLst/>
            <a:rect l="l" t="t" r="r" b="b"/>
            <a:pathLst>
              <a:path w="4465971" h="4309662">
                <a:moveTo>
                  <a:pt x="0" y="0"/>
                </a:moveTo>
                <a:lnTo>
                  <a:pt x="4465971" y="0"/>
                </a:lnTo>
                <a:lnTo>
                  <a:pt x="4465971" y="4309662"/>
                </a:lnTo>
                <a:lnTo>
                  <a:pt x="0" y="430966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rot="10109882">
            <a:off x="11480549" y="-3043349"/>
            <a:ext cx="4465971" cy="4309662"/>
          </a:xfrm>
          <a:custGeom>
            <a:avLst/>
            <a:gdLst/>
            <a:ahLst/>
            <a:cxnLst/>
            <a:rect l="l" t="t" r="r" b="b"/>
            <a:pathLst>
              <a:path w="4465971" h="4309662">
                <a:moveTo>
                  <a:pt x="0" y="0"/>
                </a:moveTo>
                <a:lnTo>
                  <a:pt x="4465971" y="0"/>
                </a:lnTo>
                <a:lnTo>
                  <a:pt x="4465971" y="4309662"/>
                </a:lnTo>
                <a:lnTo>
                  <a:pt x="0" y="430966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rot="-1874174">
            <a:off x="-1756977" y="-889767"/>
            <a:ext cx="5865567" cy="2558854"/>
          </a:xfrm>
          <a:custGeom>
            <a:avLst/>
            <a:gdLst/>
            <a:ahLst/>
            <a:cxnLst/>
            <a:rect l="l" t="t" r="r" b="b"/>
            <a:pathLst>
              <a:path w="5865567" h="2558854">
                <a:moveTo>
                  <a:pt x="0" y="0"/>
                </a:moveTo>
                <a:lnTo>
                  <a:pt x="5865567" y="0"/>
                </a:lnTo>
                <a:lnTo>
                  <a:pt x="5865567" y="2558854"/>
                </a:lnTo>
                <a:lnTo>
                  <a:pt x="0" y="255885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0" name="Freeform 10"/>
          <p:cNvSpPr/>
          <p:nvPr/>
        </p:nvSpPr>
        <p:spPr>
          <a:xfrm>
            <a:off x="5210534" y="-2494460"/>
            <a:ext cx="3774624" cy="3651948"/>
          </a:xfrm>
          <a:custGeom>
            <a:avLst/>
            <a:gdLst/>
            <a:ahLst/>
            <a:cxnLst/>
            <a:rect l="l" t="t" r="r" b="b"/>
            <a:pathLst>
              <a:path w="3774624" h="3651948">
                <a:moveTo>
                  <a:pt x="0" y="0"/>
                </a:moveTo>
                <a:lnTo>
                  <a:pt x="3774624" y="0"/>
                </a:lnTo>
                <a:lnTo>
                  <a:pt x="3774624" y="3651949"/>
                </a:lnTo>
                <a:lnTo>
                  <a:pt x="0" y="365194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1" name="Freeform 11"/>
          <p:cNvSpPr/>
          <p:nvPr/>
        </p:nvSpPr>
        <p:spPr>
          <a:xfrm>
            <a:off x="-663909" y="6596902"/>
            <a:ext cx="4623870" cy="4479374"/>
          </a:xfrm>
          <a:custGeom>
            <a:avLst/>
            <a:gdLst/>
            <a:ahLst/>
            <a:cxnLst/>
            <a:rect l="l" t="t" r="r" b="b"/>
            <a:pathLst>
              <a:path w="4623870" h="4479374">
                <a:moveTo>
                  <a:pt x="0" y="0"/>
                </a:moveTo>
                <a:lnTo>
                  <a:pt x="4623869" y="0"/>
                </a:lnTo>
                <a:lnTo>
                  <a:pt x="4623869" y="4479374"/>
                </a:lnTo>
                <a:lnTo>
                  <a:pt x="0" y="44793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2" name="Freeform 12"/>
          <p:cNvSpPr/>
          <p:nvPr/>
        </p:nvSpPr>
        <p:spPr>
          <a:xfrm>
            <a:off x="-4508431" y="2871444"/>
            <a:ext cx="5806700" cy="5422006"/>
          </a:xfrm>
          <a:custGeom>
            <a:avLst/>
            <a:gdLst/>
            <a:ahLst/>
            <a:cxnLst/>
            <a:rect l="l" t="t" r="r" b="b"/>
            <a:pathLst>
              <a:path w="5806700" h="5422006">
                <a:moveTo>
                  <a:pt x="0" y="0"/>
                </a:moveTo>
                <a:lnTo>
                  <a:pt x="5806700" y="0"/>
                </a:lnTo>
                <a:lnTo>
                  <a:pt x="5806700" y="5422006"/>
                </a:lnTo>
                <a:lnTo>
                  <a:pt x="0" y="5422006"/>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13" name="Freeform 13"/>
          <p:cNvSpPr/>
          <p:nvPr/>
        </p:nvSpPr>
        <p:spPr>
          <a:xfrm rot="2112985">
            <a:off x="4054105" y="9167177"/>
            <a:ext cx="3022695" cy="2918160"/>
          </a:xfrm>
          <a:custGeom>
            <a:avLst/>
            <a:gdLst/>
            <a:ahLst/>
            <a:cxnLst/>
            <a:rect l="l" t="t" r="r" b="b"/>
            <a:pathLst>
              <a:path w="3022695" h="2918160">
                <a:moveTo>
                  <a:pt x="0" y="0"/>
                </a:moveTo>
                <a:lnTo>
                  <a:pt x="3022695" y="0"/>
                </a:lnTo>
                <a:lnTo>
                  <a:pt x="3022695" y="2918160"/>
                </a:lnTo>
                <a:lnTo>
                  <a:pt x="0" y="291816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Freeform 14"/>
          <p:cNvSpPr/>
          <p:nvPr/>
        </p:nvSpPr>
        <p:spPr>
          <a:xfrm>
            <a:off x="-3077016" y="4138127"/>
            <a:ext cx="4105716" cy="3926091"/>
          </a:xfrm>
          <a:custGeom>
            <a:avLst/>
            <a:gdLst/>
            <a:ahLst/>
            <a:cxnLst/>
            <a:rect l="l" t="t" r="r" b="b"/>
            <a:pathLst>
              <a:path w="4105716" h="3926091">
                <a:moveTo>
                  <a:pt x="0" y="0"/>
                </a:moveTo>
                <a:lnTo>
                  <a:pt x="4105716" y="0"/>
                </a:lnTo>
                <a:lnTo>
                  <a:pt x="4105716" y="3926092"/>
                </a:lnTo>
                <a:lnTo>
                  <a:pt x="0" y="3926092"/>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15" name="Freeform 15"/>
          <p:cNvSpPr/>
          <p:nvPr/>
        </p:nvSpPr>
        <p:spPr>
          <a:xfrm>
            <a:off x="1648025" y="9066060"/>
            <a:ext cx="3024000" cy="2441880"/>
          </a:xfrm>
          <a:custGeom>
            <a:avLst/>
            <a:gdLst/>
            <a:ahLst/>
            <a:cxnLst/>
            <a:rect l="l" t="t" r="r" b="b"/>
            <a:pathLst>
              <a:path w="3024000" h="2441880">
                <a:moveTo>
                  <a:pt x="0" y="0"/>
                </a:moveTo>
                <a:lnTo>
                  <a:pt x="3024000" y="0"/>
                </a:lnTo>
                <a:lnTo>
                  <a:pt x="3024000" y="2441880"/>
                </a:lnTo>
                <a:lnTo>
                  <a:pt x="0" y="2441880"/>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16" name="Freeform 16"/>
          <p:cNvSpPr/>
          <p:nvPr/>
        </p:nvSpPr>
        <p:spPr>
          <a:xfrm rot="-3195298">
            <a:off x="16323249" y="6913543"/>
            <a:ext cx="3844074" cy="3623039"/>
          </a:xfrm>
          <a:custGeom>
            <a:avLst/>
            <a:gdLst/>
            <a:ahLst/>
            <a:cxnLst/>
            <a:rect l="l" t="t" r="r" b="b"/>
            <a:pathLst>
              <a:path w="3844074" h="3623039">
                <a:moveTo>
                  <a:pt x="0" y="0"/>
                </a:moveTo>
                <a:lnTo>
                  <a:pt x="3844074" y="0"/>
                </a:lnTo>
                <a:lnTo>
                  <a:pt x="3844074" y="3623040"/>
                </a:lnTo>
                <a:lnTo>
                  <a:pt x="0" y="3623040"/>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17" name="Freeform 17"/>
          <p:cNvSpPr/>
          <p:nvPr/>
        </p:nvSpPr>
        <p:spPr>
          <a:xfrm>
            <a:off x="16732643" y="3046635"/>
            <a:ext cx="3025287" cy="2961000"/>
          </a:xfrm>
          <a:custGeom>
            <a:avLst/>
            <a:gdLst/>
            <a:ahLst/>
            <a:cxnLst/>
            <a:rect l="l" t="t" r="r" b="b"/>
            <a:pathLst>
              <a:path w="3025287" h="2961000">
                <a:moveTo>
                  <a:pt x="0" y="0"/>
                </a:moveTo>
                <a:lnTo>
                  <a:pt x="3025287" y="0"/>
                </a:lnTo>
                <a:lnTo>
                  <a:pt x="3025287" y="2961000"/>
                </a:lnTo>
                <a:lnTo>
                  <a:pt x="0" y="2961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a:off x="16993107" y="4988648"/>
            <a:ext cx="3024000" cy="2668680"/>
          </a:xfrm>
          <a:custGeom>
            <a:avLst/>
            <a:gdLst/>
            <a:ahLst/>
            <a:cxnLst/>
            <a:rect l="l" t="t" r="r" b="b"/>
            <a:pathLst>
              <a:path w="3024000" h="2668680">
                <a:moveTo>
                  <a:pt x="0" y="0"/>
                </a:moveTo>
                <a:lnTo>
                  <a:pt x="3024000" y="0"/>
                </a:lnTo>
                <a:lnTo>
                  <a:pt x="3024000" y="2668680"/>
                </a:lnTo>
                <a:lnTo>
                  <a:pt x="0" y="266868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19" name="Freeform 19"/>
          <p:cNvSpPr/>
          <p:nvPr/>
        </p:nvSpPr>
        <p:spPr>
          <a:xfrm rot="-5623253">
            <a:off x="11981186" y="9013864"/>
            <a:ext cx="5096452" cy="4988152"/>
          </a:xfrm>
          <a:custGeom>
            <a:avLst/>
            <a:gdLst/>
            <a:ahLst/>
            <a:cxnLst/>
            <a:rect l="l" t="t" r="r" b="b"/>
            <a:pathLst>
              <a:path w="5096452" h="4988152">
                <a:moveTo>
                  <a:pt x="0" y="0"/>
                </a:moveTo>
                <a:lnTo>
                  <a:pt x="5096452" y="0"/>
                </a:lnTo>
                <a:lnTo>
                  <a:pt x="5096452" y="4988152"/>
                </a:lnTo>
                <a:lnTo>
                  <a:pt x="0" y="49881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Freeform 20"/>
          <p:cNvSpPr/>
          <p:nvPr/>
        </p:nvSpPr>
        <p:spPr>
          <a:xfrm rot="-6142608">
            <a:off x="14443116" y="-1657333"/>
            <a:ext cx="4023874" cy="3314666"/>
          </a:xfrm>
          <a:custGeom>
            <a:avLst/>
            <a:gdLst/>
            <a:ahLst/>
            <a:cxnLst/>
            <a:rect l="l" t="t" r="r" b="b"/>
            <a:pathLst>
              <a:path w="4023874" h="3314666">
                <a:moveTo>
                  <a:pt x="0" y="0"/>
                </a:moveTo>
                <a:lnTo>
                  <a:pt x="4023874" y="0"/>
                </a:lnTo>
                <a:lnTo>
                  <a:pt x="4023874" y="3314666"/>
                </a:lnTo>
                <a:lnTo>
                  <a:pt x="0" y="3314666"/>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21" name="Freeform 21"/>
          <p:cNvSpPr/>
          <p:nvPr/>
        </p:nvSpPr>
        <p:spPr>
          <a:xfrm rot="-1610024">
            <a:off x="6493825" y="9189014"/>
            <a:ext cx="3024000" cy="2668680"/>
          </a:xfrm>
          <a:custGeom>
            <a:avLst/>
            <a:gdLst/>
            <a:ahLst/>
            <a:cxnLst/>
            <a:rect l="l" t="t" r="r" b="b"/>
            <a:pathLst>
              <a:path w="3024000" h="2668680">
                <a:moveTo>
                  <a:pt x="0" y="0"/>
                </a:moveTo>
                <a:lnTo>
                  <a:pt x="3024000" y="0"/>
                </a:lnTo>
                <a:lnTo>
                  <a:pt x="3024000" y="2668680"/>
                </a:lnTo>
                <a:lnTo>
                  <a:pt x="0" y="266868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22" name="Freeform 22"/>
          <p:cNvSpPr/>
          <p:nvPr/>
        </p:nvSpPr>
        <p:spPr>
          <a:xfrm>
            <a:off x="14404999" y="8836589"/>
            <a:ext cx="3774624" cy="3651948"/>
          </a:xfrm>
          <a:custGeom>
            <a:avLst/>
            <a:gdLst/>
            <a:ahLst/>
            <a:cxnLst/>
            <a:rect l="l" t="t" r="r" b="b"/>
            <a:pathLst>
              <a:path w="3774624" h="3651948">
                <a:moveTo>
                  <a:pt x="0" y="0"/>
                </a:moveTo>
                <a:lnTo>
                  <a:pt x="3774624" y="0"/>
                </a:lnTo>
                <a:lnTo>
                  <a:pt x="3774624" y="3651949"/>
                </a:lnTo>
                <a:lnTo>
                  <a:pt x="0" y="365194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23" name="TextBox 23"/>
          <p:cNvSpPr txBox="1"/>
          <p:nvPr/>
        </p:nvSpPr>
        <p:spPr>
          <a:xfrm>
            <a:off x="7076189" y="330368"/>
            <a:ext cx="4135290" cy="611703"/>
          </a:xfrm>
          <a:prstGeom prst="rect">
            <a:avLst/>
          </a:prstGeom>
        </p:spPr>
        <p:txBody>
          <a:bodyPr lIns="0" tIns="0" rIns="0" bIns="0" rtlCol="0" anchor="t">
            <a:spAutoFit/>
          </a:bodyPr>
          <a:lstStyle/>
          <a:p>
            <a:pPr marL="0" lvl="0" indent="0" algn="ctr">
              <a:lnSpc>
                <a:spcPts val="4893"/>
              </a:lnSpc>
              <a:spcBef>
                <a:spcPct val="0"/>
              </a:spcBef>
            </a:pPr>
            <a:r>
              <a:rPr lang="en-US" sz="4077">
                <a:solidFill>
                  <a:srgbClr val="000000"/>
                </a:solidFill>
                <a:latin typeface="Now"/>
                <a:ea typeface="Now"/>
                <a:cs typeface="Now"/>
                <a:sym typeface="Now"/>
              </a:rPr>
              <a:t>CONTEXTO</a:t>
            </a:r>
          </a:p>
        </p:txBody>
      </p:sp>
      <p:sp>
        <p:nvSpPr>
          <p:cNvPr id="24" name="TextBox 24"/>
          <p:cNvSpPr txBox="1"/>
          <p:nvPr/>
        </p:nvSpPr>
        <p:spPr>
          <a:xfrm>
            <a:off x="2362534" y="1611150"/>
            <a:ext cx="8533585" cy="3180221"/>
          </a:xfrm>
          <a:prstGeom prst="rect">
            <a:avLst/>
          </a:prstGeom>
        </p:spPr>
        <p:txBody>
          <a:bodyPr lIns="0" tIns="0" rIns="0" bIns="0" rtlCol="0" anchor="t">
            <a:spAutoFit/>
          </a:bodyPr>
          <a:lstStyle/>
          <a:p>
            <a:pPr algn="l">
              <a:lnSpc>
                <a:spcPts val="4262"/>
              </a:lnSpc>
            </a:pPr>
            <a:r>
              <a:rPr lang="en-US" sz="3044">
                <a:solidFill>
                  <a:srgbClr val="000000"/>
                </a:solidFill>
                <a:latin typeface="Open Sans"/>
                <a:ea typeface="Open Sans"/>
                <a:cs typeface="Open Sans"/>
                <a:sym typeface="Open Sans"/>
              </a:rPr>
              <a:t>Magikoffee es una cafetería que recientemente ha expandido su negocio al abrir una nueva sucursal, específicamente una heladería. Ambas sucursales comparten un inventario común, lo que ha generado la necesidad de un control de stock más riguroso. </a:t>
            </a:r>
          </a:p>
        </p:txBody>
      </p:sp>
      <p:sp>
        <p:nvSpPr>
          <p:cNvPr id="25" name="TextBox 25"/>
          <p:cNvSpPr txBox="1"/>
          <p:nvPr/>
        </p:nvSpPr>
        <p:spPr>
          <a:xfrm>
            <a:off x="2049383" y="6722388"/>
            <a:ext cx="14683260" cy="2114201"/>
          </a:xfrm>
          <a:prstGeom prst="rect">
            <a:avLst/>
          </a:prstGeom>
        </p:spPr>
        <p:txBody>
          <a:bodyPr lIns="0" tIns="0" rIns="0" bIns="0" rtlCol="0" anchor="t">
            <a:spAutoFit/>
          </a:bodyPr>
          <a:lstStyle/>
          <a:p>
            <a:pPr algn="l">
              <a:lnSpc>
                <a:spcPts val="4219"/>
              </a:lnSpc>
            </a:pPr>
            <a:r>
              <a:rPr lang="en-US" sz="3013">
                <a:solidFill>
                  <a:srgbClr val="000000"/>
                </a:solidFill>
                <a:latin typeface="Open Sans"/>
                <a:ea typeface="Open Sans"/>
                <a:cs typeface="Open Sans"/>
                <a:sym typeface="Open Sans"/>
              </a:rPr>
              <a:t>Actualmente, el método de gestión de inventario se realiza manualmente utilizando papel y lápiz, lo que ha comenzado a generar problemas operativos debido al crecimiento del negocio y la complejidad añadida de gestionar dos sucursales con productos diferentes pero inventarios compartidos.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342" r="-16512"/>
            </a:stretch>
          </a:blipFill>
        </p:spPr>
      </p:sp>
      <p:sp>
        <p:nvSpPr>
          <p:cNvPr id="3" name="Freeform 3"/>
          <p:cNvSpPr/>
          <p:nvPr/>
        </p:nvSpPr>
        <p:spPr>
          <a:xfrm>
            <a:off x="-1088254" y="-885095"/>
            <a:ext cx="3732085" cy="3654334"/>
          </a:xfrm>
          <a:custGeom>
            <a:avLst/>
            <a:gdLst/>
            <a:ahLst/>
            <a:cxnLst/>
            <a:rect l="l" t="t" r="r" b="b"/>
            <a:pathLst>
              <a:path w="3732085" h="3654334">
                <a:moveTo>
                  <a:pt x="0" y="0"/>
                </a:moveTo>
                <a:lnTo>
                  <a:pt x="3732086" y="0"/>
                </a:lnTo>
                <a:lnTo>
                  <a:pt x="3732086" y="3654333"/>
                </a:lnTo>
                <a:lnTo>
                  <a:pt x="0" y="36543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7963780" y="-2494460"/>
            <a:ext cx="3732085" cy="3654334"/>
          </a:xfrm>
          <a:custGeom>
            <a:avLst/>
            <a:gdLst/>
            <a:ahLst/>
            <a:cxnLst/>
            <a:rect l="l" t="t" r="r" b="b"/>
            <a:pathLst>
              <a:path w="3732085" h="3654334">
                <a:moveTo>
                  <a:pt x="0" y="0"/>
                </a:moveTo>
                <a:lnTo>
                  <a:pt x="3732085" y="0"/>
                </a:lnTo>
                <a:lnTo>
                  <a:pt x="3732085" y="3654334"/>
                </a:lnTo>
                <a:lnTo>
                  <a:pt x="0" y="36543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5643837" y="-1068954"/>
            <a:ext cx="3851114" cy="4022051"/>
          </a:xfrm>
          <a:custGeom>
            <a:avLst/>
            <a:gdLst/>
            <a:ahLst/>
            <a:cxnLst/>
            <a:rect l="l" t="t" r="r" b="b"/>
            <a:pathLst>
              <a:path w="3851114" h="4022051">
                <a:moveTo>
                  <a:pt x="0" y="0"/>
                </a:moveTo>
                <a:lnTo>
                  <a:pt x="3851114" y="0"/>
                </a:lnTo>
                <a:lnTo>
                  <a:pt x="3851114" y="4022051"/>
                </a:lnTo>
                <a:lnTo>
                  <a:pt x="0" y="402205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2977548" y="-3039926"/>
            <a:ext cx="4465971" cy="4309662"/>
          </a:xfrm>
          <a:custGeom>
            <a:avLst/>
            <a:gdLst/>
            <a:ahLst/>
            <a:cxnLst/>
            <a:rect l="l" t="t" r="r" b="b"/>
            <a:pathLst>
              <a:path w="4465971" h="4309662">
                <a:moveTo>
                  <a:pt x="0" y="0"/>
                </a:moveTo>
                <a:lnTo>
                  <a:pt x="4465972" y="0"/>
                </a:lnTo>
                <a:lnTo>
                  <a:pt x="4465972" y="4309662"/>
                </a:lnTo>
                <a:lnTo>
                  <a:pt x="0" y="43096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7284839" y="9353109"/>
            <a:ext cx="4465971" cy="4309662"/>
          </a:xfrm>
          <a:custGeom>
            <a:avLst/>
            <a:gdLst/>
            <a:ahLst/>
            <a:cxnLst/>
            <a:rect l="l" t="t" r="r" b="b"/>
            <a:pathLst>
              <a:path w="4465971" h="4309662">
                <a:moveTo>
                  <a:pt x="0" y="0"/>
                </a:moveTo>
                <a:lnTo>
                  <a:pt x="4465971" y="0"/>
                </a:lnTo>
                <a:lnTo>
                  <a:pt x="4465971" y="4309662"/>
                </a:lnTo>
                <a:lnTo>
                  <a:pt x="0" y="430966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rot="10109882">
            <a:off x="11480549" y="-3043349"/>
            <a:ext cx="4465971" cy="4309662"/>
          </a:xfrm>
          <a:custGeom>
            <a:avLst/>
            <a:gdLst/>
            <a:ahLst/>
            <a:cxnLst/>
            <a:rect l="l" t="t" r="r" b="b"/>
            <a:pathLst>
              <a:path w="4465971" h="4309662">
                <a:moveTo>
                  <a:pt x="0" y="0"/>
                </a:moveTo>
                <a:lnTo>
                  <a:pt x="4465971" y="0"/>
                </a:lnTo>
                <a:lnTo>
                  <a:pt x="4465971" y="4309662"/>
                </a:lnTo>
                <a:lnTo>
                  <a:pt x="0" y="430966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rot="-1874174">
            <a:off x="-1756977" y="-889767"/>
            <a:ext cx="5865567" cy="2558854"/>
          </a:xfrm>
          <a:custGeom>
            <a:avLst/>
            <a:gdLst/>
            <a:ahLst/>
            <a:cxnLst/>
            <a:rect l="l" t="t" r="r" b="b"/>
            <a:pathLst>
              <a:path w="5865567" h="2558854">
                <a:moveTo>
                  <a:pt x="0" y="0"/>
                </a:moveTo>
                <a:lnTo>
                  <a:pt x="5865567" y="0"/>
                </a:lnTo>
                <a:lnTo>
                  <a:pt x="5865567" y="2558854"/>
                </a:lnTo>
                <a:lnTo>
                  <a:pt x="0" y="255885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0" name="Freeform 10"/>
          <p:cNvSpPr/>
          <p:nvPr/>
        </p:nvSpPr>
        <p:spPr>
          <a:xfrm>
            <a:off x="5210534" y="-2494460"/>
            <a:ext cx="3774624" cy="3651948"/>
          </a:xfrm>
          <a:custGeom>
            <a:avLst/>
            <a:gdLst/>
            <a:ahLst/>
            <a:cxnLst/>
            <a:rect l="l" t="t" r="r" b="b"/>
            <a:pathLst>
              <a:path w="3774624" h="3651948">
                <a:moveTo>
                  <a:pt x="0" y="0"/>
                </a:moveTo>
                <a:lnTo>
                  <a:pt x="3774624" y="0"/>
                </a:lnTo>
                <a:lnTo>
                  <a:pt x="3774624" y="3651949"/>
                </a:lnTo>
                <a:lnTo>
                  <a:pt x="0" y="365194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1" name="Freeform 11"/>
          <p:cNvSpPr/>
          <p:nvPr/>
        </p:nvSpPr>
        <p:spPr>
          <a:xfrm>
            <a:off x="-663909" y="6596902"/>
            <a:ext cx="4623870" cy="4479374"/>
          </a:xfrm>
          <a:custGeom>
            <a:avLst/>
            <a:gdLst/>
            <a:ahLst/>
            <a:cxnLst/>
            <a:rect l="l" t="t" r="r" b="b"/>
            <a:pathLst>
              <a:path w="4623870" h="4479374">
                <a:moveTo>
                  <a:pt x="0" y="0"/>
                </a:moveTo>
                <a:lnTo>
                  <a:pt x="4623869" y="0"/>
                </a:lnTo>
                <a:lnTo>
                  <a:pt x="4623869" y="4479374"/>
                </a:lnTo>
                <a:lnTo>
                  <a:pt x="0" y="44793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2" name="Freeform 12"/>
          <p:cNvSpPr/>
          <p:nvPr/>
        </p:nvSpPr>
        <p:spPr>
          <a:xfrm>
            <a:off x="-4508431" y="2871444"/>
            <a:ext cx="5806700" cy="5422006"/>
          </a:xfrm>
          <a:custGeom>
            <a:avLst/>
            <a:gdLst/>
            <a:ahLst/>
            <a:cxnLst/>
            <a:rect l="l" t="t" r="r" b="b"/>
            <a:pathLst>
              <a:path w="5806700" h="5422006">
                <a:moveTo>
                  <a:pt x="0" y="0"/>
                </a:moveTo>
                <a:lnTo>
                  <a:pt x="5806700" y="0"/>
                </a:lnTo>
                <a:lnTo>
                  <a:pt x="5806700" y="5422006"/>
                </a:lnTo>
                <a:lnTo>
                  <a:pt x="0" y="5422006"/>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13" name="Freeform 13"/>
          <p:cNvSpPr/>
          <p:nvPr/>
        </p:nvSpPr>
        <p:spPr>
          <a:xfrm rot="2112985">
            <a:off x="4054105" y="9167177"/>
            <a:ext cx="3022695" cy="2918160"/>
          </a:xfrm>
          <a:custGeom>
            <a:avLst/>
            <a:gdLst/>
            <a:ahLst/>
            <a:cxnLst/>
            <a:rect l="l" t="t" r="r" b="b"/>
            <a:pathLst>
              <a:path w="3022695" h="2918160">
                <a:moveTo>
                  <a:pt x="0" y="0"/>
                </a:moveTo>
                <a:lnTo>
                  <a:pt x="3022695" y="0"/>
                </a:lnTo>
                <a:lnTo>
                  <a:pt x="3022695" y="2918160"/>
                </a:lnTo>
                <a:lnTo>
                  <a:pt x="0" y="291816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Freeform 14"/>
          <p:cNvSpPr/>
          <p:nvPr/>
        </p:nvSpPr>
        <p:spPr>
          <a:xfrm>
            <a:off x="-3077016" y="4138127"/>
            <a:ext cx="4105716" cy="3926091"/>
          </a:xfrm>
          <a:custGeom>
            <a:avLst/>
            <a:gdLst/>
            <a:ahLst/>
            <a:cxnLst/>
            <a:rect l="l" t="t" r="r" b="b"/>
            <a:pathLst>
              <a:path w="4105716" h="3926091">
                <a:moveTo>
                  <a:pt x="0" y="0"/>
                </a:moveTo>
                <a:lnTo>
                  <a:pt x="4105716" y="0"/>
                </a:lnTo>
                <a:lnTo>
                  <a:pt x="4105716" y="3926092"/>
                </a:lnTo>
                <a:lnTo>
                  <a:pt x="0" y="3926092"/>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15" name="Freeform 15"/>
          <p:cNvSpPr/>
          <p:nvPr/>
        </p:nvSpPr>
        <p:spPr>
          <a:xfrm>
            <a:off x="1648025" y="9066060"/>
            <a:ext cx="3024000" cy="2441880"/>
          </a:xfrm>
          <a:custGeom>
            <a:avLst/>
            <a:gdLst/>
            <a:ahLst/>
            <a:cxnLst/>
            <a:rect l="l" t="t" r="r" b="b"/>
            <a:pathLst>
              <a:path w="3024000" h="2441880">
                <a:moveTo>
                  <a:pt x="0" y="0"/>
                </a:moveTo>
                <a:lnTo>
                  <a:pt x="3024000" y="0"/>
                </a:lnTo>
                <a:lnTo>
                  <a:pt x="3024000" y="2441880"/>
                </a:lnTo>
                <a:lnTo>
                  <a:pt x="0" y="2441880"/>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16" name="Freeform 16"/>
          <p:cNvSpPr/>
          <p:nvPr/>
        </p:nvSpPr>
        <p:spPr>
          <a:xfrm rot="-3195298">
            <a:off x="16323249" y="6913543"/>
            <a:ext cx="3844074" cy="3623039"/>
          </a:xfrm>
          <a:custGeom>
            <a:avLst/>
            <a:gdLst/>
            <a:ahLst/>
            <a:cxnLst/>
            <a:rect l="l" t="t" r="r" b="b"/>
            <a:pathLst>
              <a:path w="3844074" h="3623039">
                <a:moveTo>
                  <a:pt x="0" y="0"/>
                </a:moveTo>
                <a:lnTo>
                  <a:pt x="3844074" y="0"/>
                </a:lnTo>
                <a:lnTo>
                  <a:pt x="3844074" y="3623040"/>
                </a:lnTo>
                <a:lnTo>
                  <a:pt x="0" y="3623040"/>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17" name="Freeform 17"/>
          <p:cNvSpPr/>
          <p:nvPr/>
        </p:nvSpPr>
        <p:spPr>
          <a:xfrm>
            <a:off x="16732643" y="3046635"/>
            <a:ext cx="3025287" cy="2961000"/>
          </a:xfrm>
          <a:custGeom>
            <a:avLst/>
            <a:gdLst/>
            <a:ahLst/>
            <a:cxnLst/>
            <a:rect l="l" t="t" r="r" b="b"/>
            <a:pathLst>
              <a:path w="3025287" h="2961000">
                <a:moveTo>
                  <a:pt x="0" y="0"/>
                </a:moveTo>
                <a:lnTo>
                  <a:pt x="3025287" y="0"/>
                </a:lnTo>
                <a:lnTo>
                  <a:pt x="3025287" y="2961000"/>
                </a:lnTo>
                <a:lnTo>
                  <a:pt x="0" y="2961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a:off x="16993107" y="4988648"/>
            <a:ext cx="3024000" cy="2668680"/>
          </a:xfrm>
          <a:custGeom>
            <a:avLst/>
            <a:gdLst/>
            <a:ahLst/>
            <a:cxnLst/>
            <a:rect l="l" t="t" r="r" b="b"/>
            <a:pathLst>
              <a:path w="3024000" h="2668680">
                <a:moveTo>
                  <a:pt x="0" y="0"/>
                </a:moveTo>
                <a:lnTo>
                  <a:pt x="3024000" y="0"/>
                </a:lnTo>
                <a:lnTo>
                  <a:pt x="3024000" y="2668680"/>
                </a:lnTo>
                <a:lnTo>
                  <a:pt x="0" y="266868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19" name="Freeform 19"/>
          <p:cNvSpPr/>
          <p:nvPr/>
        </p:nvSpPr>
        <p:spPr>
          <a:xfrm rot="-5623253">
            <a:off x="11981186" y="9013864"/>
            <a:ext cx="5096452" cy="4988152"/>
          </a:xfrm>
          <a:custGeom>
            <a:avLst/>
            <a:gdLst/>
            <a:ahLst/>
            <a:cxnLst/>
            <a:rect l="l" t="t" r="r" b="b"/>
            <a:pathLst>
              <a:path w="5096452" h="4988152">
                <a:moveTo>
                  <a:pt x="0" y="0"/>
                </a:moveTo>
                <a:lnTo>
                  <a:pt x="5096452" y="0"/>
                </a:lnTo>
                <a:lnTo>
                  <a:pt x="5096452" y="4988152"/>
                </a:lnTo>
                <a:lnTo>
                  <a:pt x="0" y="49881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Freeform 20"/>
          <p:cNvSpPr/>
          <p:nvPr/>
        </p:nvSpPr>
        <p:spPr>
          <a:xfrm rot="-6142608">
            <a:off x="14443116" y="-1657333"/>
            <a:ext cx="4023874" cy="3314666"/>
          </a:xfrm>
          <a:custGeom>
            <a:avLst/>
            <a:gdLst/>
            <a:ahLst/>
            <a:cxnLst/>
            <a:rect l="l" t="t" r="r" b="b"/>
            <a:pathLst>
              <a:path w="4023874" h="3314666">
                <a:moveTo>
                  <a:pt x="0" y="0"/>
                </a:moveTo>
                <a:lnTo>
                  <a:pt x="4023874" y="0"/>
                </a:lnTo>
                <a:lnTo>
                  <a:pt x="4023874" y="3314666"/>
                </a:lnTo>
                <a:lnTo>
                  <a:pt x="0" y="3314666"/>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21" name="Freeform 21"/>
          <p:cNvSpPr/>
          <p:nvPr/>
        </p:nvSpPr>
        <p:spPr>
          <a:xfrm rot="-1610024">
            <a:off x="6493825" y="9189014"/>
            <a:ext cx="3024000" cy="2668680"/>
          </a:xfrm>
          <a:custGeom>
            <a:avLst/>
            <a:gdLst/>
            <a:ahLst/>
            <a:cxnLst/>
            <a:rect l="l" t="t" r="r" b="b"/>
            <a:pathLst>
              <a:path w="3024000" h="2668680">
                <a:moveTo>
                  <a:pt x="0" y="0"/>
                </a:moveTo>
                <a:lnTo>
                  <a:pt x="3024000" y="0"/>
                </a:lnTo>
                <a:lnTo>
                  <a:pt x="3024000" y="2668680"/>
                </a:lnTo>
                <a:lnTo>
                  <a:pt x="0" y="266868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22" name="Freeform 22"/>
          <p:cNvSpPr/>
          <p:nvPr/>
        </p:nvSpPr>
        <p:spPr>
          <a:xfrm>
            <a:off x="14404999" y="8836589"/>
            <a:ext cx="3774624" cy="3651948"/>
          </a:xfrm>
          <a:custGeom>
            <a:avLst/>
            <a:gdLst/>
            <a:ahLst/>
            <a:cxnLst/>
            <a:rect l="l" t="t" r="r" b="b"/>
            <a:pathLst>
              <a:path w="3774624" h="3651948">
                <a:moveTo>
                  <a:pt x="0" y="0"/>
                </a:moveTo>
                <a:lnTo>
                  <a:pt x="3774624" y="0"/>
                </a:lnTo>
                <a:lnTo>
                  <a:pt x="3774624" y="3651949"/>
                </a:lnTo>
                <a:lnTo>
                  <a:pt x="0" y="365194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23" name="TextBox 23"/>
          <p:cNvSpPr txBox="1"/>
          <p:nvPr/>
        </p:nvSpPr>
        <p:spPr>
          <a:xfrm>
            <a:off x="2168055" y="4475138"/>
            <a:ext cx="5007941" cy="1847850"/>
          </a:xfrm>
          <a:prstGeom prst="rect">
            <a:avLst/>
          </a:prstGeom>
        </p:spPr>
        <p:txBody>
          <a:bodyPr lIns="0" tIns="0" rIns="0" bIns="0" rtlCol="0" anchor="t">
            <a:spAutoFit/>
          </a:bodyPr>
          <a:lstStyle/>
          <a:p>
            <a:pPr marL="0" lvl="0" indent="0" algn="ctr">
              <a:lnSpc>
                <a:spcPts val="7293"/>
              </a:lnSpc>
              <a:spcBef>
                <a:spcPct val="0"/>
              </a:spcBef>
            </a:pPr>
            <a:r>
              <a:rPr lang="en-US" sz="6077">
                <a:solidFill>
                  <a:srgbClr val="000000"/>
                </a:solidFill>
                <a:latin typeface="Now"/>
                <a:ea typeface="Now"/>
                <a:cs typeface="Now"/>
                <a:sym typeface="Now"/>
              </a:rPr>
              <a:t>EQUIPO DE TRABAJO </a:t>
            </a:r>
          </a:p>
        </p:txBody>
      </p:sp>
      <p:sp>
        <p:nvSpPr>
          <p:cNvPr id="24" name="Freeform 24"/>
          <p:cNvSpPr/>
          <p:nvPr/>
        </p:nvSpPr>
        <p:spPr>
          <a:xfrm>
            <a:off x="8489320" y="1668300"/>
            <a:ext cx="6309364" cy="7289095"/>
          </a:xfrm>
          <a:custGeom>
            <a:avLst/>
            <a:gdLst/>
            <a:ahLst/>
            <a:cxnLst/>
            <a:rect l="l" t="t" r="r" b="b"/>
            <a:pathLst>
              <a:path w="6309364" h="7289095">
                <a:moveTo>
                  <a:pt x="0" y="0"/>
                </a:moveTo>
                <a:lnTo>
                  <a:pt x="6309364" y="0"/>
                </a:lnTo>
                <a:lnTo>
                  <a:pt x="6309364" y="7289095"/>
                </a:lnTo>
                <a:lnTo>
                  <a:pt x="0" y="7289095"/>
                </a:lnTo>
                <a:lnTo>
                  <a:pt x="0" y="0"/>
                </a:lnTo>
                <a:close/>
              </a:path>
            </a:pathLst>
          </a:custGeom>
          <a:blipFill>
            <a:blip r:embed="rId33"/>
            <a:stretch>
              <a:fillRect l="-55593"/>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342" r="-16512"/>
            </a:stretch>
          </a:blipFill>
        </p:spPr>
      </p:sp>
      <p:sp>
        <p:nvSpPr>
          <p:cNvPr id="3" name="Freeform 3"/>
          <p:cNvSpPr/>
          <p:nvPr/>
        </p:nvSpPr>
        <p:spPr>
          <a:xfrm>
            <a:off x="-1088254" y="-885095"/>
            <a:ext cx="3732085" cy="3654334"/>
          </a:xfrm>
          <a:custGeom>
            <a:avLst/>
            <a:gdLst/>
            <a:ahLst/>
            <a:cxnLst/>
            <a:rect l="l" t="t" r="r" b="b"/>
            <a:pathLst>
              <a:path w="3732085" h="3654334">
                <a:moveTo>
                  <a:pt x="0" y="0"/>
                </a:moveTo>
                <a:lnTo>
                  <a:pt x="3732086" y="0"/>
                </a:lnTo>
                <a:lnTo>
                  <a:pt x="3732086" y="3654333"/>
                </a:lnTo>
                <a:lnTo>
                  <a:pt x="0" y="36543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7963780" y="-2494460"/>
            <a:ext cx="3732085" cy="3654334"/>
          </a:xfrm>
          <a:custGeom>
            <a:avLst/>
            <a:gdLst/>
            <a:ahLst/>
            <a:cxnLst/>
            <a:rect l="l" t="t" r="r" b="b"/>
            <a:pathLst>
              <a:path w="3732085" h="3654334">
                <a:moveTo>
                  <a:pt x="0" y="0"/>
                </a:moveTo>
                <a:lnTo>
                  <a:pt x="3732085" y="0"/>
                </a:lnTo>
                <a:lnTo>
                  <a:pt x="3732085" y="3654334"/>
                </a:lnTo>
                <a:lnTo>
                  <a:pt x="0" y="36543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5643837" y="-1068954"/>
            <a:ext cx="3851114" cy="4022051"/>
          </a:xfrm>
          <a:custGeom>
            <a:avLst/>
            <a:gdLst/>
            <a:ahLst/>
            <a:cxnLst/>
            <a:rect l="l" t="t" r="r" b="b"/>
            <a:pathLst>
              <a:path w="3851114" h="4022051">
                <a:moveTo>
                  <a:pt x="0" y="0"/>
                </a:moveTo>
                <a:lnTo>
                  <a:pt x="3851114" y="0"/>
                </a:lnTo>
                <a:lnTo>
                  <a:pt x="3851114" y="4022051"/>
                </a:lnTo>
                <a:lnTo>
                  <a:pt x="0" y="402205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2977548" y="-3039926"/>
            <a:ext cx="4465971" cy="4309662"/>
          </a:xfrm>
          <a:custGeom>
            <a:avLst/>
            <a:gdLst/>
            <a:ahLst/>
            <a:cxnLst/>
            <a:rect l="l" t="t" r="r" b="b"/>
            <a:pathLst>
              <a:path w="4465971" h="4309662">
                <a:moveTo>
                  <a:pt x="0" y="0"/>
                </a:moveTo>
                <a:lnTo>
                  <a:pt x="4465972" y="0"/>
                </a:lnTo>
                <a:lnTo>
                  <a:pt x="4465972" y="4309662"/>
                </a:lnTo>
                <a:lnTo>
                  <a:pt x="0" y="43096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7284839" y="9353109"/>
            <a:ext cx="4465971" cy="4309662"/>
          </a:xfrm>
          <a:custGeom>
            <a:avLst/>
            <a:gdLst/>
            <a:ahLst/>
            <a:cxnLst/>
            <a:rect l="l" t="t" r="r" b="b"/>
            <a:pathLst>
              <a:path w="4465971" h="4309662">
                <a:moveTo>
                  <a:pt x="0" y="0"/>
                </a:moveTo>
                <a:lnTo>
                  <a:pt x="4465971" y="0"/>
                </a:lnTo>
                <a:lnTo>
                  <a:pt x="4465971" y="4309662"/>
                </a:lnTo>
                <a:lnTo>
                  <a:pt x="0" y="430966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rot="10109882">
            <a:off x="11480549" y="-3043349"/>
            <a:ext cx="4465971" cy="4309662"/>
          </a:xfrm>
          <a:custGeom>
            <a:avLst/>
            <a:gdLst/>
            <a:ahLst/>
            <a:cxnLst/>
            <a:rect l="l" t="t" r="r" b="b"/>
            <a:pathLst>
              <a:path w="4465971" h="4309662">
                <a:moveTo>
                  <a:pt x="0" y="0"/>
                </a:moveTo>
                <a:lnTo>
                  <a:pt x="4465971" y="0"/>
                </a:lnTo>
                <a:lnTo>
                  <a:pt x="4465971" y="4309662"/>
                </a:lnTo>
                <a:lnTo>
                  <a:pt x="0" y="430966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rot="-1874174">
            <a:off x="-1756977" y="-889767"/>
            <a:ext cx="5865567" cy="2558854"/>
          </a:xfrm>
          <a:custGeom>
            <a:avLst/>
            <a:gdLst/>
            <a:ahLst/>
            <a:cxnLst/>
            <a:rect l="l" t="t" r="r" b="b"/>
            <a:pathLst>
              <a:path w="5865567" h="2558854">
                <a:moveTo>
                  <a:pt x="0" y="0"/>
                </a:moveTo>
                <a:lnTo>
                  <a:pt x="5865567" y="0"/>
                </a:lnTo>
                <a:lnTo>
                  <a:pt x="5865567" y="2558854"/>
                </a:lnTo>
                <a:lnTo>
                  <a:pt x="0" y="255885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0" name="Freeform 10"/>
          <p:cNvSpPr/>
          <p:nvPr/>
        </p:nvSpPr>
        <p:spPr>
          <a:xfrm>
            <a:off x="5210534" y="-2494460"/>
            <a:ext cx="3774624" cy="3651948"/>
          </a:xfrm>
          <a:custGeom>
            <a:avLst/>
            <a:gdLst/>
            <a:ahLst/>
            <a:cxnLst/>
            <a:rect l="l" t="t" r="r" b="b"/>
            <a:pathLst>
              <a:path w="3774624" h="3651948">
                <a:moveTo>
                  <a:pt x="0" y="0"/>
                </a:moveTo>
                <a:lnTo>
                  <a:pt x="3774624" y="0"/>
                </a:lnTo>
                <a:lnTo>
                  <a:pt x="3774624" y="3651949"/>
                </a:lnTo>
                <a:lnTo>
                  <a:pt x="0" y="365194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1" name="Freeform 11"/>
          <p:cNvSpPr/>
          <p:nvPr/>
        </p:nvSpPr>
        <p:spPr>
          <a:xfrm>
            <a:off x="-663909" y="6596902"/>
            <a:ext cx="4623870" cy="4479374"/>
          </a:xfrm>
          <a:custGeom>
            <a:avLst/>
            <a:gdLst/>
            <a:ahLst/>
            <a:cxnLst/>
            <a:rect l="l" t="t" r="r" b="b"/>
            <a:pathLst>
              <a:path w="4623870" h="4479374">
                <a:moveTo>
                  <a:pt x="0" y="0"/>
                </a:moveTo>
                <a:lnTo>
                  <a:pt x="4623869" y="0"/>
                </a:lnTo>
                <a:lnTo>
                  <a:pt x="4623869" y="4479374"/>
                </a:lnTo>
                <a:lnTo>
                  <a:pt x="0" y="44793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2" name="Freeform 12"/>
          <p:cNvSpPr/>
          <p:nvPr/>
        </p:nvSpPr>
        <p:spPr>
          <a:xfrm>
            <a:off x="-4508431" y="2871444"/>
            <a:ext cx="5806700" cy="5422006"/>
          </a:xfrm>
          <a:custGeom>
            <a:avLst/>
            <a:gdLst/>
            <a:ahLst/>
            <a:cxnLst/>
            <a:rect l="l" t="t" r="r" b="b"/>
            <a:pathLst>
              <a:path w="5806700" h="5422006">
                <a:moveTo>
                  <a:pt x="0" y="0"/>
                </a:moveTo>
                <a:lnTo>
                  <a:pt x="5806700" y="0"/>
                </a:lnTo>
                <a:lnTo>
                  <a:pt x="5806700" y="5422006"/>
                </a:lnTo>
                <a:lnTo>
                  <a:pt x="0" y="5422006"/>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13" name="Freeform 13"/>
          <p:cNvSpPr/>
          <p:nvPr/>
        </p:nvSpPr>
        <p:spPr>
          <a:xfrm rot="2112985">
            <a:off x="4054105" y="9167177"/>
            <a:ext cx="3022695" cy="2918160"/>
          </a:xfrm>
          <a:custGeom>
            <a:avLst/>
            <a:gdLst/>
            <a:ahLst/>
            <a:cxnLst/>
            <a:rect l="l" t="t" r="r" b="b"/>
            <a:pathLst>
              <a:path w="3022695" h="2918160">
                <a:moveTo>
                  <a:pt x="0" y="0"/>
                </a:moveTo>
                <a:lnTo>
                  <a:pt x="3022695" y="0"/>
                </a:lnTo>
                <a:lnTo>
                  <a:pt x="3022695" y="2918160"/>
                </a:lnTo>
                <a:lnTo>
                  <a:pt x="0" y="291816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Freeform 14"/>
          <p:cNvSpPr/>
          <p:nvPr/>
        </p:nvSpPr>
        <p:spPr>
          <a:xfrm>
            <a:off x="-3077016" y="4138127"/>
            <a:ext cx="4105716" cy="3926091"/>
          </a:xfrm>
          <a:custGeom>
            <a:avLst/>
            <a:gdLst/>
            <a:ahLst/>
            <a:cxnLst/>
            <a:rect l="l" t="t" r="r" b="b"/>
            <a:pathLst>
              <a:path w="4105716" h="3926091">
                <a:moveTo>
                  <a:pt x="0" y="0"/>
                </a:moveTo>
                <a:lnTo>
                  <a:pt x="4105716" y="0"/>
                </a:lnTo>
                <a:lnTo>
                  <a:pt x="4105716" y="3926092"/>
                </a:lnTo>
                <a:lnTo>
                  <a:pt x="0" y="3926092"/>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15" name="Freeform 15"/>
          <p:cNvSpPr/>
          <p:nvPr/>
        </p:nvSpPr>
        <p:spPr>
          <a:xfrm>
            <a:off x="1648025" y="9066060"/>
            <a:ext cx="3024000" cy="2441880"/>
          </a:xfrm>
          <a:custGeom>
            <a:avLst/>
            <a:gdLst/>
            <a:ahLst/>
            <a:cxnLst/>
            <a:rect l="l" t="t" r="r" b="b"/>
            <a:pathLst>
              <a:path w="3024000" h="2441880">
                <a:moveTo>
                  <a:pt x="0" y="0"/>
                </a:moveTo>
                <a:lnTo>
                  <a:pt x="3024000" y="0"/>
                </a:lnTo>
                <a:lnTo>
                  <a:pt x="3024000" y="2441880"/>
                </a:lnTo>
                <a:lnTo>
                  <a:pt x="0" y="2441880"/>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16" name="Freeform 16"/>
          <p:cNvSpPr/>
          <p:nvPr/>
        </p:nvSpPr>
        <p:spPr>
          <a:xfrm rot="-3195298">
            <a:off x="16323249" y="6913543"/>
            <a:ext cx="3844074" cy="3623039"/>
          </a:xfrm>
          <a:custGeom>
            <a:avLst/>
            <a:gdLst/>
            <a:ahLst/>
            <a:cxnLst/>
            <a:rect l="l" t="t" r="r" b="b"/>
            <a:pathLst>
              <a:path w="3844074" h="3623039">
                <a:moveTo>
                  <a:pt x="0" y="0"/>
                </a:moveTo>
                <a:lnTo>
                  <a:pt x="3844074" y="0"/>
                </a:lnTo>
                <a:lnTo>
                  <a:pt x="3844074" y="3623040"/>
                </a:lnTo>
                <a:lnTo>
                  <a:pt x="0" y="3623040"/>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17" name="Freeform 17"/>
          <p:cNvSpPr/>
          <p:nvPr/>
        </p:nvSpPr>
        <p:spPr>
          <a:xfrm>
            <a:off x="16732643" y="3046635"/>
            <a:ext cx="3025287" cy="2961000"/>
          </a:xfrm>
          <a:custGeom>
            <a:avLst/>
            <a:gdLst/>
            <a:ahLst/>
            <a:cxnLst/>
            <a:rect l="l" t="t" r="r" b="b"/>
            <a:pathLst>
              <a:path w="3025287" h="2961000">
                <a:moveTo>
                  <a:pt x="0" y="0"/>
                </a:moveTo>
                <a:lnTo>
                  <a:pt x="3025287" y="0"/>
                </a:lnTo>
                <a:lnTo>
                  <a:pt x="3025287" y="2961000"/>
                </a:lnTo>
                <a:lnTo>
                  <a:pt x="0" y="2961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a:off x="16993107" y="4988648"/>
            <a:ext cx="3024000" cy="2668680"/>
          </a:xfrm>
          <a:custGeom>
            <a:avLst/>
            <a:gdLst/>
            <a:ahLst/>
            <a:cxnLst/>
            <a:rect l="l" t="t" r="r" b="b"/>
            <a:pathLst>
              <a:path w="3024000" h="2668680">
                <a:moveTo>
                  <a:pt x="0" y="0"/>
                </a:moveTo>
                <a:lnTo>
                  <a:pt x="3024000" y="0"/>
                </a:lnTo>
                <a:lnTo>
                  <a:pt x="3024000" y="2668680"/>
                </a:lnTo>
                <a:lnTo>
                  <a:pt x="0" y="266868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19" name="Freeform 19"/>
          <p:cNvSpPr/>
          <p:nvPr/>
        </p:nvSpPr>
        <p:spPr>
          <a:xfrm rot="-5623253">
            <a:off x="11981186" y="9013864"/>
            <a:ext cx="5096452" cy="4988152"/>
          </a:xfrm>
          <a:custGeom>
            <a:avLst/>
            <a:gdLst/>
            <a:ahLst/>
            <a:cxnLst/>
            <a:rect l="l" t="t" r="r" b="b"/>
            <a:pathLst>
              <a:path w="5096452" h="4988152">
                <a:moveTo>
                  <a:pt x="0" y="0"/>
                </a:moveTo>
                <a:lnTo>
                  <a:pt x="5096452" y="0"/>
                </a:lnTo>
                <a:lnTo>
                  <a:pt x="5096452" y="4988152"/>
                </a:lnTo>
                <a:lnTo>
                  <a:pt x="0" y="49881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Freeform 20"/>
          <p:cNvSpPr/>
          <p:nvPr/>
        </p:nvSpPr>
        <p:spPr>
          <a:xfrm rot="-6142608">
            <a:off x="14443116" y="-1657333"/>
            <a:ext cx="4023874" cy="3314666"/>
          </a:xfrm>
          <a:custGeom>
            <a:avLst/>
            <a:gdLst/>
            <a:ahLst/>
            <a:cxnLst/>
            <a:rect l="l" t="t" r="r" b="b"/>
            <a:pathLst>
              <a:path w="4023874" h="3314666">
                <a:moveTo>
                  <a:pt x="0" y="0"/>
                </a:moveTo>
                <a:lnTo>
                  <a:pt x="4023874" y="0"/>
                </a:lnTo>
                <a:lnTo>
                  <a:pt x="4023874" y="3314666"/>
                </a:lnTo>
                <a:lnTo>
                  <a:pt x="0" y="3314666"/>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21" name="Freeform 21"/>
          <p:cNvSpPr/>
          <p:nvPr/>
        </p:nvSpPr>
        <p:spPr>
          <a:xfrm rot="-1610024">
            <a:off x="6493825" y="9189014"/>
            <a:ext cx="3024000" cy="2668680"/>
          </a:xfrm>
          <a:custGeom>
            <a:avLst/>
            <a:gdLst/>
            <a:ahLst/>
            <a:cxnLst/>
            <a:rect l="l" t="t" r="r" b="b"/>
            <a:pathLst>
              <a:path w="3024000" h="2668680">
                <a:moveTo>
                  <a:pt x="0" y="0"/>
                </a:moveTo>
                <a:lnTo>
                  <a:pt x="3024000" y="0"/>
                </a:lnTo>
                <a:lnTo>
                  <a:pt x="3024000" y="2668680"/>
                </a:lnTo>
                <a:lnTo>
                  <a:pt x="0" y="266868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22" name="Freeform 22"/>
          <p:cNvSpPr/>
          <p:nvPr/>
        </p:nvSpPr>
        <p:spPr>
          <a:xfrm>
            <a:off x="14404999" y="8836589"/>
            <a:ext cx="3774624" cy="3651948"/>
          </a:xfrm>
          <a:custGeom>
            <a:avLst/>
            <a:gdLst/>
            <a:ahLst/>
            <a:cxnLst/>
            <a:rect l="l" t="t" r="r" b="b"/>
            <a:pathLst>
              <a:path w="3774624" h="3651948">
                <a:moveTo>
                  <a:pt x="0" y="0"/>
                </a:moveTo>
                <a:lnTo>
                  <a:pt x="3774624" y="0"/>
                </a:lnTo>
                <a:lnTo>
                  <a:pt x="3774624" y="3651949"/>
                </a:lnTo>
                <a:lnTo>
                  <a:pt x="0" y="365194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23" name="TextBox 23"/>
          <p:cNvSpPr txBox="1"/>
          <p:nvPr/>
        </p:nvSpPr>
        <p:spPr>
          <a:xfrm>
            <a:off x="1835596" y="4668047"/>
            <a:ext cx="6128183" cy="1828800"/>
          </a:xfrm>
          <a:prstGeom prst="rect">
            <a:avLst/>
          </a:prstGeom>
        </p:spPr>
        <p:txBody>
          <a:bodyPr lIns="0" tIns="0" rIns="0" bIns="0" rtlCol="0" anchor="t">
            <a:spAutoFit/>
          </a:bodyPr>
          <a:lstStyle/>
          <a:p>
            <a:pPr marL="0" lvl="0" indent="0" algn="ctr">
              <a:lnSpc>
                <a:spcPts val="7272"/>
              </a:lnSpc>
              <a:spcBef>
                <a:spcPct val="0"/>
              </a:spcBef>
            </a:pPr>
            <a:r>
              <a:rPr lang="en-US" sz="6060">
                <a:solidFill>
                  <a:srgbClr val="000000"/>
                </a:solidFill>
                <a:latin typeface="Now"/>
                <a:ea typeface="Now"/>
                <a:cs typeface="Now"/>
                <a:sym typeface="Now"/>
              </a:rPr>
              <a:t>PROBLEMAS IDENTIFICADOS</a:t>
            </a:r>
          </a:p>
        </p:txBody>
      </p:sp>
      <p:grpSp>
        <p:nvGrpSpPr>
          <p:cNvPr id="24" name="Group 24"/>
          <p:cNvGrpSpPr>
            <a:grpSpLocks noChangeAspect="1"/>
          </p:cNvGrpSpPr>
          <p:nvPr/>
        </p:nvGrpSpPr>
        <p:grpSpPr>
          <a:xfrm rot="-149069">
            <a:off x="9076325" y="463583"/>
            <a:ext cx="4860409" cy="4860390"/>
            <a:chOff x="0" y="0"/>
            <a:chExt cx="6350025" cy="6350000"/>
          </a:xfrm>
        </p:grpSpPr>
        <p:sp>
          <p:nvSpPr>
            <p:cNvPr id="25" name="Freeform 25"/>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33"/>
              <a:stretch>
                <a:fillRect t="-168" b="-168"/>
              </a:stretch>
            </a:blipFill>
          </p:spPr>
        </p:sp>
      </p:grpSp>
      <p:grpSp>
        <p:nvGrpSpPr>
          <p:cNvPr id="26" name="Group 26"/>
          <p:cNvGrpSpPr>
            <a:grpSpLocks noChangeAspect="1"/>
          </p:cNvGrpSpPr>
          <p:nvPr/>
        </p:nvGrpSpPr>
        <p:grpSpPr>
          <a:xfrm rot="266348">
            <a:off x="13092861" y="4154130"/>
            <a:ext cx="5008811" cy="5008791"/>
            <a:chOff x="0" y="0"/>
            <a:chExt cx="6350025" cy="6350000"/>
          </a:xfrm>
        </p:grpSpPr>
        <p:sp>
          <p:nvSpPr>
            <p:cNvPr id="27" name="Freeform 27"/>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34"/>
              <a:stretch>
                <a:fillRect/>
              </a:stretch>
            </a:blipFill>
          </p:spPr>
        </p:sp>
      </p:grpSp>
      <p:grpSp>
        <p:nvGrpSpPr>
          <p:cNvPr id="28" name="Group 28"/>
          <p:cNvGrpSpPr>
            <a:grpSpLocks noChangeAspect="1"/>
          </p:cNvGrpSpPr>
          <p:nvPr/>
        </p:nvGrpSpPr>
        <p:grpSpPr>
          <a:xfrm rot="-745284">
            <a:off x="8771929" y="5034488"/>
            <a:ext cx="5008811" cy="5008791"/>
            <a:chOff x="0" y="0"/>
            <a:chExt cx="6350025" cy="6350000"/>
          </a:xfrm>
        </p:grpSpPr>
        <p:sp>
          <p:nvSpPr>
            <p:cNvPr id="29" name="Freeform 29"/>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35"/>
              <a:stretch>
                <a:fillRect t="-112" b="-112"/>
              </a:stretch>
            </a:blipFill>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342" r="-16512"/>
            </a:stretch>
          </a:blipFill>
        </p:spPr>
      </p:sp>
      <p:sp>
        <p:nvSpPr>
          <p:cNvPr id="3" name="Freeform 3"/>
          <p:cNvSpPr/>
          <p:nvPr/>
        </p:nvSpPr>
        <p:spPr>
          <a:xfrm>
            <a:off x="-2202548" y="-2078289"/>
            <a:ext cx="3732085" cy="3654334"/>
          </a:xfrm>
          <a:custGeom>
            <a:avLst/>
            <a:gdLst/>
            <a:ahLst/>
            <a:cxnLst/>
            <a:rect l="l" t="t" r="r" b="b"/>
            <a:pathLst>
              <a:path w="3732085" h="3654334">
                <a:moveTo>
                  <a:pt x="0" y="0"/>
                </a:moveTo>
                <a:lnTo>
                  <a:pt x="3732085" y="0"/>
                </a:lnTo>
                <a:lnTo>
                  <a:pt x="3732085" y="3654333"/>
                </a:lnTo>
                <a:lnTo>
                  <a:pt x="0" y="36543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7789133" y="-3122779"/>
            <a:ext cx="3732085" cy="3654334"/>
          </a:xfrm>
          <a:custGeom>
            <a:avLst/>
            <a:gdLst/>
            <a:ahLst/>
            <a:cxnLst/>
            <a:rect l="l" t="t" r="r" b="b"/>
            <a:pathLst>
              <a:path w="3732085" h="3654334">
                <a:moveTo>
                  <a:pt x="0" y="0"/>
                </a:moveTo>
                <a:lnTo>
                  <a:pt x="3732085" y="0"/>
                </a:lnTo>
                <a:lnTo>
                  <a:pt x="3732085" y="3654333"/>
                </a:lnTo>
                <a:lnTo>
                  <a:pt x="0" y="36543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5914556" y="-2416790"/>
            <a:ext cx="3851114" cy="4022051"/>
          </a:xfrm>
          <a:custGeom>
            <a:avLst/>
            <a:gdLst/>
            <a:ahLst/>
            <a:cxnLst/>
            <a:rect l="l" t="t" r="r" b="b"/>
            <a:pathLst>
              <a:path w="3851114" h="4022051">
                <a:moveTo>
                  <a:pt x="0" y="0"/>
                </a:moveTo>
                <a:lnTo>
                  <a:pt x="3851114" y="0"/>
                </a:lnTo>
                <a:lnTo>
                  <a:pt x="3851114" y="4022052"/>
                </a:lnTo>
                <a:lnTo>
                  <a:pt x="0" y="402205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2802902" y="-3668246"/>
            <a:ext cx="4465971" cy="4309662"/>
          </a:xfrm>
          <a:custGeom>
            <a:avLst/>
            <a:gdLst/>
            <a:ahLst/>
            <a:cxnLst/>
            <a:rect l="l" t="t" r="r" b="b"/>
            <a:pathLst>
              <a:path w="4465971" h="4309662">
                <a:moveTo>
                  <a:pt x="0" y="0"/>
                </a:moveTo>
                <a:lnTo>
                  <a:pt x="4465971" y="0"/>
                </a:lnTo>
                <a:lnTo>
                  <a:pt x="4465971" y="4309662"/>
                </a:lnTo>
                <a:lnTo>
                  <a:pt x="0" y="43096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7431146" y="9848838"/>
            <a:ext cx="4465971" cy="4309662"/>
          </a:xfrm>
          <a:custGeom>
            <a:avLst/>
            <a:gdLst/>
            <a:ahLst/>
            <a:cxnLst/>
            <a:rect l="l" t="t" r="r" b="b"/>
            <a:pathLst>
              <a:path w="4465971" h="4309662">
                <a:moveTo>
                  <a:pt x="0" y="0"/>
                </a:moveTo>
                <a:lnTo>
                  <a:pt x="4465971" y="0"/>
                </a:lnTo>
                <a:lnTo>
                  <a:pt x="4465971" y="4309662"/>
                </a:lnTo>
                <a:lnTo>
                  <a:pt x="0" y="430966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rot="10109882">
            <a:off x="11305902" y="-3671669"/>
            <a:ext cx="4465971" cy="4309662"/>
          </a:xfrm>
          <a:custGeom>
            <a:avLst/>
            <a:gdLst/>
            <a:ahLst/>
            <a:cxnLst/>
            <a:rect l="l" t="t" r="r" b="b"/>
            <a:pathLst>
              <a:path w="4465971" h="4309662">
                <a:moveTo>
                  <a:pt x="0" y="0"/>
                </a:moveTo>
                <a:lnTo>
                  <a:pt x="4465971" y="0"/>
                </a:lnTo>
                <a:lnTo>
                  <a:pt x="4465971" y="4309662"/>
                </a:lnTo>
                <a:lnTo>
                  <a:pt x="0" y="430966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rot="-1874174">
            <a:off x="-2228427" y="-1685191"/>
            <a:ext cx="5865567" cy="2558854"/>
          </a:xfrm>
          <a:custGeom>
            <a:avLst/>
            <a:gdLst/>
            <a:ahLst/>
            <a:cxnLst/>
            <a:rect l="l" t="t" r="r" b="b"/>
            <a:pathLst>
              <a:path w="5865567" h="2558854">
                <a:moveTo>
                  <a:pt x="0" y="0"/>
                </a:moveTo>
                <a:lnTo>
                  <a:pt x="5865567" y="0"/>
                </a:lnTo>
                <a:lnTo>
                  <a:pt x="5865567" y="2558854"/>
                </a:lnTo>
                <a:lnTo>
                  <a:pt x="0" y="255885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0" name="Freeform 10"/>
          <p:cNvSpPr/>
          <p:nvPr/>
        </p:nvSpPr>
        <p:spPr>
          <a:xfrm>
            <a:off x="5035887" y="-3122779"/>
            <a:ext cx="3774624" cy="3651948"/>
          </a:xfrm>
          <a:custGeom>
            <a:avLst/>
            <a:gdLst/>
            <a:ahLst/>
            <a:cxnLst/>
            <a:rect l="l" t="t" r="r" b="b"/>
            <a:pathLst>
              <a:path w="3774624" h="3651948">
                <a:moveTo>
                  <a:pt x="0" y="0"/>
                </a:moveTo>
                <a:lnTo>
                  <a:pt x="3774624" y="0"/>
                </a:lnTo>
                <a:lnTo>
                  <a:pt x="3774624" y="3651948"/>
                </a:lnTo>
                <a:lnTo>
                  <a:pt x="0" y="365194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1" name="Freeform 11"/>
          <p:cNvSpPr/>
          <p:nvPr/>
        </p:nvSpPr>
        <p:spPr>
          <a:xfrm>
            <a:off x="-1112078" y="6818718"/>
            <a:ext cx="4623870" cy="4479374"/>
          </a:xfrm>
          <a:custGeom>
            <a:avLst/>
            <a:gdLst/>
            <a:ahLst/>
            <a:cxnLst/>
            <a:rect l="l" t="t" r="r" b="b"/>
            <a:pathLst>
              <a:path w="4623870" h="4479374">
                <a:moveTo>
                  <a:pt x="0" y="0"/>
                </a:moveTo>
                <a:lnTo>
                  <a:pt x="4623870" y="0"/>
                </a:lnTo>
                <a:lnTo>
                  <a:pt x="4623870" y="4479373"/>
                </a:lnTo>
                <a:lnTo>
                  <a:pt x="0" y="447937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2" name="Freeform 12"/>
          <p:cNvSpPr/>
          <p:nvPr/>
        </p:nvSpPr>
        <p:spPr>
          <a:xfrm>
            <a:off x="-4832774" y="2871444"/>
            <a:ext cx="5806700" cy="5422006"/>
          </a:xfrm>
          <a:custGeom>
            <a:avLst/>
            <a:gdLst/>
            <a:ahLst/>
            <a:cxnLst/>
            <a:rect l="l" t="t" r="r" b="b"/>
            <a:pathLst>
              <a:path w="5806700" h="5422006">
                <a:moveTo>
                  <a:pt x="0" y="0"/>
                </a:moveTo>
                <a:lnTo>
                  <a:pt x="5806699" y="0"/>
                </a:lnTo>
                <a:lnTo>
                  <a:pt x="5806699" y="5422006"/>
                </a:lnTo>
                <a:lnTo>
                  <a:pt x="0" y="5422006"/>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13" name="Freeform 13"/>
          <p:cNvSpPr/>
          <p:nvPr/>
        </p:nvSpPr>
        <p:spPr>
          <a:xfrm rot="2112985">
            <a:off x="4200412" y="9662907"/>
            <a:ext cx="3022695" cy="2918160"/>
          </a:xfrm>
          <a:custGeom>
            <a:avLst/>
            <a:gdLst/>
            <a:ahLst/>
            <a:cxnLst/>
            <a:rect l="l" t="t" r="r" b="b"/>
            <a:pathLst>
              <a:path w="3022695" h="2918160">
                <a:moveTo>
                  <a:pt x="0" y="0"/>
                </a:moveTo>
                <a:lnTo>
                  <a:pt x="3022695" y="0"/>
                </a:lnTo>
                <a:lnTo>
                  <a:pt x="3022695" y="2918160"/>
                </a:lnTo>
                <a:lnTo>
                  <a:pt x="0" y="291816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Freeform 14"/>
          <p:cNvSpPr/>
          <p:nvPr/>
        </p:nvSpPr>
        <p:spPr>
          <a:xfrm>
            <a:off x="-3401360" y="4138127"/>
            <a:ext cx="4105716" cy="3926091"/>
          </a:xfrm>
          <a:custGeom>
            <a:avLst/>
            <a:gdLst/>
            <a:ahLst/>
            <a:cxnLst/>
            <a:rect l="l" t="t" r="r" b="b"/>
            <a:pathLst>
              <a:path w="4105716" h="3926091">
                <a:moveTo>
                  <a:pt x="0" y="0"/>
                </a:moveTo>
                <a:lnTo>
                  <a:pt x="4105716" y="0"/>
                </a:lnTo>
                <a:lnTo>
                  <a:pt x="4105716" y="3926092"/>
                </a:lnTo>
                <a:lnTo>
                  <a:pt x="0" y="3926092"/>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15" name="Freeform 15"/>
          <p:cNvSpPr/>
          <p:nvPr/>
        </p:nvSpPr>
        <p:spPr>
          <a:xfrm>
            <a:off x="1362271" y="9561789"/>
            <a:ext cx="3024000" cy="2441880"/>
          </a:xfrm>
          <a:custGeom>
            <a:avLst/>
            <a:gdLst/>
            <a:ahLst/>
            <a:cxnLst/>
            <a:rect l="l" t="t" r="r" b="b"/>
            <a:pathLst>
              <a:path w="3024000" h="2441880">
                <a:moveTo>
                  <a:pt x="0" y="0"/>
                </a:moveTo>
                <a:lnTo>
                  <a:pt x="3024000" y="0"/>
                </a:lnTo>
                <a:lnTo>
                  <a:pt x="3024000" y="2441880"/>
                </a:lnTo>
                <a:lnTo>
                  <a:pt x="0" y="2441880"/>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16" name="Freeform 16"/>
          <p:cNvSpPr/>
          <p:nvPr/>
        </p:nvSpPr>
        <p:spPr>
          <a:xfrm rot="-3195298">
            <a:off x="16469556" y="7409273"/>
            <a:ext cx="3844074" cy="3623039"/>
          </a:xfrm>
          <a:custGeom>
            <a:avLst/>
            <a:gdLst/>
            <a:ahLst/>
            <a:cxnLst/>
            <a:rect l="l" t="t" r="r" b="b"/>
            <a:pathLst>
              <a:path w="3844074" h="3623039">
                <a:moveTo>
                  <a:pt x="0" y="0"/>
                </a:moveTo>
                <a:lnTo>
                  <a:pt x="3844074" y="0"/>
                </a:lnTo>
                <a:lnTo>
                  <a:pt x="3844074" y="3623039"/>
                </a:lnTo>
                <a:lnTo>
                  <a:pt x="0" y="3623039"/>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17" name="Freeform 17"/>
          <p:cNvSpPr/>
          <p:nvPr/>
        </p:nvSpPr>
        <p:spPr>
          <a:xfrm>
            <a:off x="17178008" y="2327119"/>
            <a:ext cx="3025287" cy="2961000"/>
          </a:xfrm>
          <a:custGeom>
            <a:avLst/>
            <a:gdLst/>
            <a:ahLst/>
            <a:cxnLst/>
            <a:rect l="l" t="t" r="r" b="b"/>
            <a:pathLst>
              <a:path w="3025287" h="2961000">
                <a:moveTo>
                  <a:pt x="0" y="0"/>
                </a:moveTo>
                <a:lnTo>
                  <a:pt x="3025288" y="0"/>
                </a:lnTo>
                <a:lnTo>
                  <a:pt x="3025288" y="2961000"/>
                </a:lnTo>
                <a:lnTo>
                  <a:pt x="0" y="2961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a:off x="17438473" y="4269133"/>
            <a:ext cx="3024000" cy="2668680"/>
          </a:xfrm>
          <a:custGeom>
            <a:avLst/>
            <a:gdLst/>
            <a:ahLst/>
            <a:cxnLst/>
            <a:rect l="l" t="t" r="r" b="b"/>
            <a:pathLst>
              <a:path w="3024000" h="2668680">
                <a:moveTo>
                  <a:pt x="0" y="0"/>
                </a:moveTo>
                <a:lnTo>
                  <a:pt x="3024000" y="0"/>
                </a:lnTo>
                <a:lnTo>
                  <a:pt x="3024000" y="2668680"/>
                </a:lnTo>
                <a:lnTo>
                  <a:pt x="0" y="266868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19" name="Freeform 19"/>
          <p:cNvSpPr/>
          <p:nvPr/>
        </p:nvSpPr>
        <p:spPr>
          <a:xfrm rot="-5623253">
            <a:off x="12127492" y="9509593"/>
            <a:ext cx="5096452" cy="4988152"/>
          </a:xfrm>
          <a:custGeom>
            <a:avLst/>
            <a:gdLst/>
            <a:ahLst/>
            <a:cxnLst/>
            <a:rect l="l" t="t" r="r" b="b"/>
            <a:pathLst>
              <a:path w="5096452" h="4988152">
                <a:moveTo>
                  <a:pt x="0" y="0"/>
                </a:moveTo>
                <a:lnTo>
                  <a:pt x="5096452" y="0"/>
                </a:lnTo>
                <a:lnTo>
                  <a:pt x="5096452" y="4988152"/>
                </a:lnTo>
                <a:lnTo>
                  <a:pt x="0" y="49881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Freeform 20"/>
          <p:cNvSpPr/>
          <p:nvPr/>
        </p:nvSpPr>
        <p:spPr>
          <a:xfrm rot="-6142608">
            <a:off x="14713835" y="-3005169"/>
            <a:ext cx="4023874" cy="3314666"/>
          </a:xfrm>
          <a:custGeom>
            <a:avLst/>
            <a:gdLst/>
            <a:ahLst/>
            <a:cxnLst/>
            <a:rect l="l" t="t" r="r" b="b"/>
            <a:pathLst>
              <a:path w="4023874" h="3314666">
                <a:moveTo>
                  <a:pt x="0" y="0"/>
                </a:moveTo>
                <a:lnTo>
                  <a:pt x="4023874" y="0"/>
                </a:lnTo>
                <a:lnTo>
                  <a:pt x="4023874" y="3314667"/>
                </a:lnTo>
                <a:lnTo>
                  <a:pt x="0" y="3314667"/>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21" name="Freeform 21"/>
          <p:cNvSpPr/>
          <p:nvPr/>
        </p:nvSpPr>
        <p:spPr>
          <a:xfrm rot="-1610024">
            <a:off x="6640131" y="9684744"/>
            <a:ext cx="3024000" cy="2668680"/>
          </a:xfrm>
          <a:custGeom>
            <a:avLst/>
            <a:gdLst/>
            <a:ahLst/>
            <a:cxnLst/>
            <a:rect l="l" t="t" r="r" b="b"/>
            <a:pathLst>
              <a:path w="3024000" h="2668680">
                <a:moveTo>
                  <a:pt x="0" y="0"/>
                </a:moveTo>
                <a:lnTo>
                  <a:pt x="3024000" y="0"/>
                </a:lnTo>
                <a:lnTo>
                  <a:pt x="3024000" y="2668680"/>
                </a:lnTo>
                <a:lnTo>
                  <a:pt x="0" y="266868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22" name="Freeform 22"/>
          <p:cNvSpPr/>
          <p:nvPr/>
        </p:nvSpPr>
        <p:spPr>
          <a:xfrm>
            <a:off x="14551306" y="9332319"/>
            <a:ext cx="3774624" cy="3651948"/>
          </a:xfrm>
          <a:custGeom>
            <a:avLst/>
            <a:gdLst/>
            <a:ahLst/>
            <a:cxnLst/>
            <a:rect l="l" t="t" r="r" b="b"/>
            <a:pathLst>
              <a:path w="3774624" h="3651948">
                <a:moveTo>
                  <a:pt x="0" y="0"/>
                </a:moveTo>
                <a:lnTo>
                  <a:pt x="3774624" y="0"/>
                </a:lnTo>
                <a:lnTo>
                  <a:pt x="3774624" y="3651948"/>
                </a:lnTo>
                <a:lnTo>
                  <a:pt x="0" y="365194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23" name="TextBox 23"/>
          <p:cNvSpPr txBox="1"/>
          <p:nvPr/>
        </p:nvSpPr>
        <p:spPr>
          <a:xfrm>
            <a:off x="973925" y="1038225"/>
            <a:ext cx="10962231" cy="611703"/>
          </a:xfrm>
          <a:prstGeom prst="rect">
            <a:avLst/>
          </a:prstGeom>
        </p:spPr>
        <p:txBody>
          <a:bodyPr lIns="0" tIns="0" rIns="0" bIns="0" rtlCol="0" anchor="t">
            <a:spAutoFit/>
          </a:bodyPr>
          <a:lstStyle/>
          <a:p>
            <a:pPr marL="0" lvl="0" indent="0" algn="ctr">
              <a:lnSpc>
                <a:spcPts val="4893"/>
              </a:lnSpc>
              <a:spcBef>
                <a:spcPct val="0"/>
              </a:spcBef>
            </a:pPr>
            <a:r>
              <a:rPr lang="en-US" sz="4077">
                <a:solidFill>
                  <a:srgbClr val="000000"/>
                </a:solidFill>
                <a:latin typeface="Now"/>
                <a:ea typeface="Now"/>
                <a:cs typeface="Now"/>
                <a:sym typeface="Now"/>
              </a:rPr>
              <a:t>INEFICIENCIA EN EL CONTROL DE STOCK</a:t>
            </a:r>
          </a:p>
        </p:txBody>
      </p:sp>
      <p:sp>
        <p:nvSpPr>
          <p:cNvPr id="24" name="TextBox 24"/>
          <p:cNvSpPr txBox="1"/>
          <p:nvPr/>
        </p:nvSpPr>
        <p:spPr>
          <a:xfrm>
            <a:off x="1028700" y="3470601"/>
            <a:ext cx="7781811" cy="611703"/>
          </a:xfrm>
          <a:prstGeom prst="rect">
            <a:avLst/>
          </a:prstGeom>
        </p:spPr>
        <p:txBody>
          <a:bodyPr lIns="0" tIns="0" rIns="0" bIns="0" rtlCol="0" anchor="t">
            <a:spAutoFit/>
          </a:bodyPr>
          <a:lstStyle/>
          <a:p>
            <a:pPr marL="0" lvl="0" indent="0" algn="ctr">
              <a:lnSpc>
                <a:spcPts val="4893"/>
              </a:lnSpc>
              <a:spcBef>
                <a:spcPct val="0"/>
              </a:spcBef>
            </a:pPr>
            <a:r>
              <a:rPr lang="en-US" sz="4077">
                <a:solidFill>
                  <a:srgbClr val="000000"/>
                </a:solidFill>
                <a:latin typeface="Now"/>
                <a:ea typeface="Now"/>
                <a:cs typeface="Now"/>
                <a:sym typeface="Now"/>
              </a:rPr>
              <a:t>CRECIMIENTO DEL NEGOCIO</a:t>
            </a:r>
          </a:p>
        </p:txBody>
      </p:sp>
      <p:sp>
        <p:nvSpPr>
          <p:cNvPr id="25" name="TextBox 25"/>
          <p:cNvSpPr txBox="1"/>
          <p:nvPr/>
        </p:nvSpPr>
        <p:spPr>
          <a:xfrm>
            <a:off x="1028700" y="7029907"/>
            <a:ext cx="10492518" cy="611703"/>
          </a:xfrm>
          <a:prstGeom prst="rect">
            <a:avLst/>
          </a:prstGeom>
        </p:spPr>
        <p:txBody>
          <a:bodyPr lIns="0" tIns="0" rIns="0" bIns="0" rtlCol="0" anchor="t">
            <a:spAutoFit/>
          </a:bodyPr>
          <a:lstStyle/>
          <a:p>
            <a:pPr marL="0" lvl="0" indent="0" algn="ctr">
              <a:lnSpc>
                <a:spcPts val="4893"/>
              </a:lnSpc>
              <a:spcBef>
                <a:spcPct val="0"/>
              </a:spcBef>
            </a:pPr>
            <a:r>
              <a:rPr lang="en-US" sz="4077">
                <a:solidFill>
                  <a:srgbClr val="000000"/>
                </a:solidFill>
                <a:latin typeface="Now"/>
                <a:ea typeface="Now"/>
                <a:cs typeface="Now"/>
                <a:sym typeface="Now"/>
              </a:rPr>
              <a:t>DEPENDENCIA DE UN SISTEMA MANUAL</a:t>
            </a:r>
          </a:p>
        </p:txBody>
      </p:sp>
      <p:sp>
        <p:nvSpPr>
          <p:cNvPr id="26" name="TextBox 26"/>
          <p:cNvSpPr txBox="1"/>
          <p:nvPr/>
        </p:nvSpPr>
        <p:spPr>
          <a:xfrm>
            <a:off x="1028700" y="1828443"/>
            <a:ext cx="13473735" cy="1047749"/>
          </a:xfrm>
          <a:prstGeom prst="rect">
            <a:avLst/>
          </a:prstGeom>
        </p:spPr>
        <p:txBody>
          <a:bodyPr lIns="0" tIns="0" rIns="0" bIns="0" rtlCol="0" anchor="t">
            <a:spAutoFit/>
          </a:bodyPr>
          <a:lstStyle/>
          <a:p>
            <a:pPr algn="l">
              <a:lnSpc>
                <a:spcPts val="4200"/>
              </a:lnSpc>
            </a:pPr>
            <a:r>
              <a:rPr lang="en-US" sz="3000">
                <a:solidFill>
                  <a:srgbClr val="000000"/>
                </a:solidFill>
                <a:latin typeface="Open Sans"/>
                <a:ea typeface="Open Sans"/>
                <a:cs typeface="Open Sans"/>
                <a:sym typeface="Open Sans"/>
              </a:rPr>
              <a:t>El método manual de control de stock es propenso a errores humanos, lo que puede llevar a desabastecimiento o exceso de inventario.</a:t>
            </a:r>
          </a:p>
        </p:txBody>
      </p:sp>
      <p:sp>
        <p:nvSpPr>
          <p:cNvPr id="27" name="TextBox 27"/>
          <p:cNvSpPr txBox="1"/>
          <p:nvPr/>
        </p:nvSpPr>
        <p:spPr>
          <a:xfrm>
            <a:off x="1028700" y="4329954"/>
            <a:ext cx="16230600" cy="2114549"/>
          </a:xfrm>
          <a:prstGeom prst="rect">
            <a:avLst/>
          </a:prstGeom>
        </p:spPr>
        <p:txBody>
          <a:bodyPr lIns="0" tIns="0" rIns="0" bIns="0" rtlCol="0" anchor="t">
            <a:spAutoFit/>
          </a:bodyPr>
          <a:lstStyle/>
          <a:p>
            <a:pPr algn="l">
              <a:lnSpc>
                <a:spcPts val="4200"/>
              </a:lnSpc>
            </a:pPr>
            <a:r>
              <a:rPr lang="en-US" sz="3000">
                <a:solidFill>
                  <a:srgbClr val="000000"/>
                </a:solidFill>
                <a:latin typeface="Open Sans"/>
                <a:ea typeface="Open Sans"/>
                <a:cs typeface="Open Sans"/>
                <a:sym typeface="Open Sans"/>
              </a:rPr>
              <a:t>Con la apertura de la nueva heladería, la complejidad en la gestión del inventario ha aumentado, haciendo insostenible el método actual. El aumento de la demanda diaria requiere una reposición de stock constante y eficiente, algo que el sistema manual no puede asegurar.</a:t>
            </a:r>
          </a:p>
        </p:txBody>
      </p:sp>
      <p:sp>
        <p:nvSpPr>
          <p:cNvPr id="28" name="TextBox 28"/>
          <p:cNvSpPr txBox="1"/>
          <p:nvPr/>
        </p:nvSpPr>
        <p:spPr>
          <a:xfrm>
            <a:off x="973925" y="7861961"/>
            <a:ext cx="13473735" cy="1047749"/>
          </a:xfrm>
          <a:prstGeom prst="rect">
            <a:avLst/>
          </a:prstGeom>
        </p:spPr>
        <p:txBody>
          <a:bodyPr lIns="0" tIns="0" rIns="0" bIns="0" rtlCol="0" anchor="t">
            <a:spAutoFit/>
          </a:bodyPr>
          <a:lstStyle/>
          <a:p>
            <a:pPr algn="l">
              <a:lnSpc>
                <a:spcPts val="4200"/>
              </a:lnSpc>
            </a:pPr>
            <a:r>
              <a:rPr lang="en-US" sz="3000">
                <a:solidFill>
                  <a:srgbClr val="000000"/>
                </a:solidFill>
                <a:latin typeface="Open Sans"/>
                <a:ea typeface="Open Sans"/>
                <a:cs typeface="Open Sans"/>
                <a:sym typeface="Open Sans"/>
              </a:rPr>
              <a:t>La gestión manual del inventario es lenta y puede retrasar las operaciones diarias, además de dificultar la planificación a largo plazo.</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342" r="-16512"/>
            </a:stretch>
          </a:blipFill>
        </p:spPr>
      </p:sp>
      <p:sp>
        <p:nvSpPr>
          <p:cNvPr id="3" name="Freeform 3"/>
          <p:cNvSpPr/>
          <p:nvPr/>
        </p:nvSpPr>
        <p:spPr>
          <a:xfrm>
            <a:off x="-1088254" y="-885095"/>
            <a:ext cx="3732085" cy="3654334"/>
          </a:xfrm>
          <a:custGeom>
            <a:avLst/>
            <a:gdLst/>
            <a:ahLst/>
            <a:cxnLst/>
            <a:rect l="l" t="t" r="r" b="b"/>
            <a:pathLst>
              <a:path w="3732085" h="3654334">
                <a:moveTo>
                  <a:pt x="0" y="0"/>
                </a:moveTo>
                <a:lnTo>
                  <a:pt x="3732086" y="0"/>
                </a:lnTo>
                <a:lnTo>
                  <a:pt x="3732086" y="3654333"/>
                </a:lnTo>
                <a:lnTo>
                  <a:pt x="0" y="36543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7963780" y="-2494460"/>
            <a:ext cx="3732085" cy="3654334"/>
          </a:xfrm>
          <a:custGeom>
            <a:avLst/>
            <a:gdLst/>
            <a:ahLst/>
            <a:cxnLst/>
            <a:rect l="l" t="t" r="r" b="b"/>
            <a:pathLst>
              <a:path w="3732085" h="3654334">
                <a:moveTo>
                  <a:pt x="0" y="0"/>
                </a:moveTo>
                <a:lnTo>
                  <a:pt x="3732085" y="0"/>
                </a:lnTo>
                <a:lnTo>
                  <a:pt x="3732085" y="3654334"/>
                </a:lnTo>
                <a:lnTo>
                  <a:pt x="0" y="36543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5643837" y="-1068954"/>
            <a:ext cx="3851114" cy="4022051"/>
          </a:xfrm>
          <a:custGeom>
            <a:avLst/>
            <a:gdLst/>
            <a:ahLst/>
            <a:cxnLst/>
            <a:rect l="l" t="t" r="r" b="b"/>
            <a:pathLst>
              <a:path w="3851114" h="4022051">
                <a:moveTo>
                  <a:pt x="0" y="0"/>
                </a:moveTo>
                <a:lnTo>
                  <a:pt x="3851114" y="0"/>
                </a:lnTo>
                <a:lnTo>
                  <a:pt x="3851114" y="4022051"/>
                </a:lnTo>
                <a:lnTo>
                  <a:pt x="0" y="402205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2977548" y="-3039926"/>
            <a:ext cx="4465971" cy="4309662"/>
          </a:xfrm>
          <a:custGeom>
            <a:avLst/>
            <a:gdLst/>
            <a:ahLst/>
            <a:cxnLst/>
            <a:rect l="l" t="t" r="r" b="b"/>
            <a:pathLst>
              <a:path w="4465971" h="4309662">
                <a:moveTo>
                  <a:pt x="0" y="0"/>
                </a:moveTo>
                <a:lnTo>
                  <a:pt x="4465972" y="0"/>
                </a:lnTo>
                <a:lnTo>
                  <a:pt x="4465972" y="4309662"/>
                </a:lnTo>
                <a:lnTo>
                  <a:pt x="0" y="43096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7284839" y="9353109"/>
            <a:ext cx="4465971" cy="4309662"/>
          </a:xfrm>
          <a:custGeom>
            <a:avLst/>
            <a:gdLst/>
            <a:ahLst/>
            <a:cxnLst/>
            <a:rect l="l" t="t" r="r" b="b"/>
            <a:pathLst>
              <a:path w="4465971" h="4309662">
                <a:moveTo>
                  <a:pt x="0" y="0"/>
                </a:moveTo>
                <a:lnTo>
                  <a:pt x="4465971" y="0"/>
                </a:lnTo>
                <a:lnTo>
                  <a:pt x="4465971" y="4309662"/>
                </a:lnTo>
                <a:lnTo>
                  <a:pt x="0" y="430966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rot="10109882">
            <a:off x="11480549" y="-3043349"/>
            <a:ext cx="4465971" cy="4309662"/>
          </a:xfrm>
          <a:custGeom>
            <a:avLst/>
            <a:gdLst/>
            <a:ahLst/>
            <a:cxnLst/>
            <a:rect l="l" t="t" r="r" b="b"/>
            <a:pathLst>
              <a:path w="4465971" h="4309662">
                <a:moveTo>
                  <a:pt x="0" y="0"/>
                </a:moveTo>
                <a:lnTo>
                  <a:pt x="4465971" y="0"/>
                </a:lnTo>
                <a:lnTo>
                  <a:pt x="4465971" y="4309662"/>
                </a:lnTo>
                <a:lnTo>
                  <a:pt x="0" y="430966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rot="-1874174">
            <a:off x="-1756977" y="-889767"/>
            <a:ext cx="5865567" cy="2558854"/>
          </a:xfrm>
          <a:custGeom>
            <a:avLst/>
            <a:gdLst/>
            <a:ahLst/>
            <a:cxnLst/>
            <a:rect l="l" t="t" r="r" b="b"/>
            <a:pathLst>
              <a:path w="5865567" h="2558854">
                <a:moveTo>
                  <a:pt x="0" y="0"/>
                </a:moveTo>
                <a:lnTo>
                  <a:pt x="5865567" y="0"/>
                </a:lnTo>
                <a:lnTo>
                  <a:pt x="5865567" y="2558854"/>
                </a:lnTo>
                <a:lnTo>
                  <a:pt x="0" y="255885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0" name="Freeform 10"/>
          <p:cNvSpPr/>
          <p:nvPr/>
        </p:nvSpPr>
        <p:spPr>
          <a:xfrm>
            <a:off x="5210534" y="-2494460"/>
            <a:ext cx="3774624" cy="3651948"/>
          </a:xfrm>
          <a:custGeom>
            <a:avLst/>
            <a:gdLst/>
            <a:ahLst/>
            <a:cxnLst/>
            <a:rect l="l" t="t" r="r" b="b"/>
            <a:pathLst>
              <a:path w="3774624" h="3651948">
                <a:moveTo>
                  <a:pt x="0" y="0"/>
                </a:moveTo>
                <a:lnTo>
                  <a:pt x="3774624" y="0"/>
                </a:lnTo>
                <a:lnTo>
                  <a:pt x="3774624" y="3651949"/>
                </a:lnTo>
                <a:lnTo>
                  <a:pt x="0" y="365194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1" name="Freeform 11"/>
          <p:cNvSpPr/>
          <p:nvPr/>
        </p:nvSpPr>
        <p:spPr>
          <a:xfrm>
            <a:off x="-663909" y="6596902"/>
            <a:ext cx="4623870" cy="4479374"/>
          </a:xfrm>
          <a:custGeom>
            <a:avLst/>
            <a:gdLst/>
            <a:ahLst/>
            <a:cxnLst/>
            <a:rect l="l" t="t" r="r" b="b"/>
            <a:pathLst>
              <a:path w="4623870" h="4479374">
                <a:moveTo>
                  <a:pt x="0" y="0"/>
                </a:moveTo>
                <a:lnTo>
                  <a:pt x="4623869" y="0"/>
                </a:lnTo>
                <a:lnTo>
                  <a:pt x="4623869" y="4479374"/>
                </a:lnTo>
                <a:lnTo>
                  <a:pt x="0" y="44793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2" name="Freeform 12"/>
          <p:cNvSpPr/>
          <p:nvPr/>
        </p:nvSpPr>
        <p:spPr>
          <a:xfrm>
            <a:off x="-4508431" y="2871444"/>
            <a:ext cx="5806700" cy="5422006"/>
          </a:xfrm>
          <a:custGeom>
            <a:avLst/>
            <a:gdLst/>
            <a:ahLst/>
            <a:cxnLst/>
            <a:rect l="l" t="t" r="r" b="b"/>
            <a:pathLst>
              <a:path w="5806700" h="5422006">
                <a:moveTo>
                  <a:pt x="0" y="0"/>
                </a:moveTo>
                <a:lnTo>
                  <a:pt x="5806700" y="0"/>
                </a:lnTo>
                <a:lnTo>
                  <a:pt x="5806700" y="5422006"/>
                </a:lnTo>
                <a:lnTo>
                  <a:pt x="0" y="5422006"/>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13" name="Freeform 13"/>
          <p:cNvSpPr/>
          <p:nvPr/>
        </p:nvSpPr>
        <p:spPr>
          <a:xfrm rot="2112985">
            <a:off x="4054105" y="9167177"/>
            <a:ext cx="3022695" cy="2918160"/>
          </a:xfrm>
          <a:custGeom>
            <a:avLst/>
            <a:gdLst/>
            <a:ahLst/>
            <a:cxnLst/>
            <a:rect l="l" t="t" r="r" b="b"/>
            <a:pathLst>
              <a:path w="3022695" h="2918160">
                <a:moveTo>
                  <a:pt x="0" y="0"/>
                </a:moveTo>
                <a:lnTo>
                  <a:pt x="3022695" y="0"/>
                </a:lnTo>
                <a:lnTo>
                  <a:pt x="3022695" y="2918160"/>
                </a:lnTo>
                <a:lnTo>
                  <a:pt x="0" y="291816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Freeform 14"/>
          <p:cNvSpPr/>
          <p:nvPr/>
        </p:nvSpPr>
        <p:spPr>
          <a:xfrm>
            <a:off x="-3077016" y="4138127"/>
            <a:ext cx="4105716" cy="3926091"/>
          </a:xfrm>
          <a:custGeom>
            <a:avLst/>
            <a:gdLst/>
            <a:ahLst/>
            <a:cxnLst/>
            <a:rect l="l" t="t" r="r" b="b"/>
            <a:pathLst>
              <a:path w="4105716" h="3926091">
                <a:moveTo>
                  <a:pt x="0" y="0"/>
                </a:moveTo>
                <a:lnTo>
                  <a:pt x="4105716" y="0"/>
                </a:lnTo>
                <a:lnTo>
                  <a:pt x="4105716" y="3926092"/>
                </a:lnTo>
                <a:lnTo>
                  <a:pt x="0" y="3926092"/>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15" name="Freeform 15"/>
          <p:cNvSpPr/>
          <p:nvPr/>
        </p:nvSpPr>
        <p:spPr>
          <a:xfrm>
            <a:off x="1648025" y="9066060"/>
            <a:ext cx="3024000" cy="2441880"/>
          </a:xfrm>
          <a:custGeom>
            <a:avLst/>
            <a:gdLst/>
            <a:ahLst/>
            <a:cxnLst/>
            <a:rect l="l" t="t" r="r" b="b"/>
            <a:pathLst>
              <a:path w="3024000" h="2441880">
                <a:moveTo>
                  <a:pt x="0" y="0"/>
                </a:moveTo>
                <a:lnTo>
                  <a:pt x="3024000" y="0"/>
                </a:lnTo>
                <a:lnTo>
                  <a:pt x="3024000" y="2441880"/>
                </a:lnTo>
                <a:lnTo>
                  <a:pt x="0" y="2441880"/>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16" name="Freeform 16"/>
          <p:cNvSpPr/>
          <p:nvPr/>
        </p:nvSpPr>
        <p:spPr>
          <a:xfrm rot="-3195298">
            <a:off x="16323249" y="6913543"/>
            <a:ext cx="3844074" cy="3623039"/>
          </a:xfrm>
          <a:custGeom>
            <a:avLst/>
            <a:gdLst/>
            <a:ahLst/>
            <a:cxnLst/>
            <a:rect l="l" t="t" r="r" b="b"/>
            <a:pathLst>
              <a:path w="3844074" h="3623039">
                <a:moveTo>
                  <a:pt x="0" y="0"/>
                </a:moveTo>
                <a:lnTo>
                  <a:pt x="3844074" y="0"/>
                </a:lnTo>
                <a:lnTo>
                  <a:pt x="3844074" y="3623040"/>
                </a:lnTo>
                <a:lnTo>
                  <a:pt x="0" y="3623040"/>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17" name="Freeform 17"/>
          <p:cNvSpPr/>
          <p:nvPr/>
        </p:nvSpPr>
        <p:spPr>
          <a:xfrm>
            <a:off x="16732643" y="3046635"/>
            <a:ext cx="3025287" cy="2961000"/>
          </a:xfrm>
          <a:custGeom>
            <a:avLst/>
            <a:gdLst/>
            <a:ahLst/>
            <a:cxnLst/>
            <a:rect l="l" t="t" r="r" b="b"/>
            <a:pathLst>
              <a:path w="3025287" h="2961000">
                <a:moveTo>
                  <a:pt x="0" y="0"/>
                </a:moveTo>
                <a:lnTo>
                  <a:pt x="3025287" y="0"/>
                </a:lnTo>
                <a:lnTo>
                  <a:pt x="3025287" y="2961000"/>
                </a:lnTo>
                <a:lnTo>
                  <a:pt x="0" y="2961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a:off x="16993107" y="4988648"/>
            <a:ext cx="3024000" cy="2668680"/>
          </a:xfrm>
          <a:custGeom>
            <a:avLst/>
            <a:gdLst/>
            <a:ahLst/>
            <a:cxnLst/>
            <a:rect l="l" t="t" r="r" b="b"/>
            <a:pathLst>
              <a:path w="3024000" h="2668680">
                <a:moveTo>
                  <a:pt x="0" y="0"/>
                </a:moveTo>
                <a:lnTo>
                  <a:pt x="3024000" y="0"/>
                </a:lnTo>
                <a:lnTo>
                  <a:pt x="3024000" y="2668680"/>
                </a:lnTo>
                <a:lnTo>
                  <a:pt x="0" y="266868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19" name="Freeform 19"/>
          <p:cNvSpPr/>
          <p:nvPr/>
        </p:nvSpPr>
        <p:spPr>
          <a:xfrm rot="-5623253">
            <a:off x="11981186" y="9013864"/>
            <a:ext cx="5096452" cy="4988152"/>
          </a:xfrm>
          <a:custGeom>
            <a:avLst/>
            <a:gdLst/>
            <a:ahLst/>
            <a:cxnLst/>
            <a:rect l="l" t="t" r="r" b="b"/>
            <a:pathLst>
              <a:path w="5096452" h="4988152">
                <a:moveTo>
                  <a:pt x="0" y="0"/>
                </a:moveTo>
                <a:lnTo>
                  <a:pt x="5096452" y="0"/>
                </a:lnTo>
                <a:lnTo>
                  <a:pt x="5096452" y="4988152"/>
                </a:lnTo>
                <a:lnTo>
                  <a:pt x="0" y="49881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Freeform 20"/>
          <p:cNvSpPr/>
          <p:nvPr/>
        </p:nvSpPr>
        <p:spPr>
          <a:xfrm rot="-6142608">
            <a:off x="14443116" y="-1657333"/>
            <a:ext cx="4023874" cy="3314666"/>
          </a:xfrm>
          <a:custGeom>
            <a:avLst/>
            <a:gdLst/>
            <a:ahLst/>
            <a:cxnLst/>
            <a:rect l="l" t="t" r="r" b="b"/>
            <a:pathLst>
              <a:path w="4023874" h="3314666">
                <a:moveTo>
                  <a:pt x="0" y="0"/>
                </a:moveTo>
                <a:lnTo>
                  <a:pt x="4023874" y="0"/>
                </a:lnTo>
                <a:lnTo>
                  <a:pt x="4023874" y="3314666"/>
                </a:lnTo>
                <a:lnTo>
                  <a:pt x="0" y="3314666"/>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21" name="Freeform 21"/>
          <p:cNvSpPr/>
          <p:nvPr/>
        </p:nvSpPr>
        <p:spPr>
          <a:xfrm rot="-1610024">
            <a:off x="6493825" y="9189014"/>
            <a:ext cx="3024000" cy="2668680"/>
          </a:xfrm>
          <a:custGeom>
            <a:avLst/>
            <a:gdLst/>
            <a:ahLst/>
            <a:cxnLst/>
            <a:rect l="l" t="t" r="r" b="b"/>
            <a:pathLst>
              <a:path w="3024000" h="2668680">
                <a:moveTo>
                  <a:pt x="0" y="0"/>
                </a:moveTo>
                <a:lnTo>
                  <a:pt x="3024000" y="0"/>
                </a:lnTo>
                <a:lnTo>
                  <a:pt x="3024000" y="2668680"/>
                </a:lnTo>
                <a:lnTo>
                  <a:pt x="0" y="266868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22" name="Freeform 22"/>
          <p:cNvSpPr/>
          <p:nvPr/>
        </p:nvSpPr>
        <p:spPr>
          <a:xfrm>
            <a:off x="14404999" y="8836589"/>
            <a:ext cx="3774624" cy="3651948"/>
          </a:xfrm>
          <a:custGeom>
            <a:avLst/>
            <a:gdLst/>
            <a:ahLst/>
            <a:cxnLst/>
            <a:rect l="l" t="t" r="r" b="b"/>
            <a:pathLst>
              <a:path w="3774624" h="3651948">
                <a:moveTo>
                  <a:pt x="0" y="0"/>
                </a:moveTo>
                <a:lnTo>
                  <a:pt x="3774624" y="0"/>
                </a:lnTo>
                <a:lnTo>
                  <a:pt x="3774624" y="3651949"/>
                </a:lnTo>
                <a:lnTo>
                  <a:pt x="0" y="365194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23" name="TextBox 23"/>
          <p:cNvSpPr txBox="1"/>
          <p:nvPr/>
        </p:nvSpPr>
        <p:spPr>
          <a:xfrm>
            <a:off x="11102080" y="4138127"/>
            <a:ext cx="5007941" cy="1847850"/>
          </a:xfrm>
          <a:prstGeom prst="rect">
            <a:avLst/>
          </a:prstGeom>
        </p:spPr>
        <p:txBody>
          <a:bodyPr lIns="0" tIns="0" rIns="0" bIns="0" rtlCol="0" anchor="t">
            <a:spAutoFit/>
          </a:bodyPr>
          <a:lstStyle/>
          <a:p>
            <a:pPr marL="0" lvl="0" indent="0" algn="ctr">
              <a:lnSpc>
                <a:spcPts val="7293"/>
              </a:lnSpc>
              <a:spcBef>
                <a:spcPct val="0"/>
              </a:spcBef>
            </a:pPr>
            <a:r>
              <a:rPr lang="en-US" sz="6077">
                <a:solidFill>
                  <a:srgbClr val="000000"/>
                </a:solidFill>
                <a:latin typeface="Now"/>
                <a:ea typeface="Now"/>
                <a:cs typeface="Now"/>
                <a:sym typeface="Now"/>
              </a:rPr>
              <a:t>SOLUCIÓN PROPUESTA</a:t>
            </a:r>
          </a:p>
        </p:txBody>
      </p:sp>
      <p:grpSp>
        <p:nvGrpSpPr>
          <p:cNvPr id="24" name="Group 24"/>
          <p:cNvGrpSpPr>
            <a:grpSpLocks noChangeAspect="1"/>
          </p:cNvGrpSpPr>
          <p:nvPr/>
        </p:nvGrpSpPr>
        <p:grpSpPr>
          <a:xfrm rot="932375">
            <a:off x="5480831" y="4773107"/>
            <a:ext cx="4480365" cy="4480347"/>
            <a:chOff x="0" y="0"/>
            <a:chExt cx="6350025" cy="6350000"/>
          </a:xfrm>
        </p:grpSpPr>
        <p:sp>
          <p:nvSpPr>
            <p:cNvPr id="25" name="Freeform 25"/>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33"/>
              <a:stretch>
                <a:fillRect t="-3503" b="-3503"/>
              </a:stretch>
            </a:blipFill>
          </p:spPr>
        </p:sp>
      </p:grpSp>
      <p:grpSp>
        <p:nvGrpSpPr>
          <p:cNvPr id="26" name="Group 26"/>
          <p:cNvGrpSpPr>
            <a:grpSpLocks noChangeAspect="1"/>
          </p:cNvGrpSpPr>
          <p:nvPr/>
        </p:nvGrpSpPr>
        <p:grpSpPr>
          <a:xfrm rot="-619536">
            <a:off x="2543526" y="570832"/>
            <a:ext cx="4480365" cy="4480347"/>
            <a:chOff x="0" y="0"/>
            <a:chExt cx="6350025" cy="6350000"/>
          </a:xfrm>
        </p:grpSpPr>
        <p:sp>
          <p:nvSpPr>
            <p:cNvPr id="27" name="Freeform 27"/>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34"/>
              <a:stretch>
                <a:fillRect t="-8344" b="-8344"/>
              </a:stretch>
            </a:blipFill>
          </p:spPr>
        </p:sp>
      </p:grpSp>
      <p:grpSp>
        <p:nvGrpSpPr>
          <p:cNvPr id="28" name="Group 28"/>
          <p:cNvGrpSpPr>
            <a:grpSpLocks noChangeAspect="1"/>
          </p:cNvGrpSpPr>
          <p:nvPr/>
        </p:nvGrpSpPr>
        <p:grpSpPr>
          <a:xfrm rot="315054">
            <a:off x="1493883" y="4773107"/>
            <a:ext cx="4480365" cy="4480347"/>
            <a:chOff x="0" y="0"/>
            <a:chExt cx="6350025" cy="6350000"/>
          </a:xfrm>
        </p:grpSpPr>
        <p:sp>
          <p:nvSpPr>
            <p:cNvPr id="29" name="Freeform 29"/>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35"/>
              <a:stretch>
                <a:fillRect t="-34300" b="-34300"/>
              </a:stretch>
            </a:blipFill>
          </p:spPr>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342" r="-16512"/>
            </a:stretch>
          </a:blipFill>
        </p:spPr>
      </p:sp>
      <p:sp>
        <p:nvSpPr>
          <p:cNvPr id="3" name="Freeform 3"/>
          <p:cNvSpPr/>
          <p:nvPr/>
        </p:nvSpPr>
        <p:spPr>
          <a:xfrm>
            <a:off x="-1452818" y="-1068954"/>
            <a:ext cx="3732085" cy="3654334"/>
          </a:xfrm>
          <a:custGeom>
            <a:avLst/>
            <a:gdLst/>
            <a:ahLst/>
            <a:cxnLst/>
            <a:rect l="l" t="t" r="r" b="b"/>
            <a:pathLst>
              <a:path w="3732085" h="3654334">
                <a:moveTo>
                  <a:pt x="0" y="0"/>
                </a:moveTo>
                <a:lnTo>
                  <a:pt x="3732086" y="0"/>
                </a:lnTo>
                <a:lnTo>
                  <a:pt x="3732086" y="3654334"/>
                </a:lnTo>
                <a:lnTo>
                  <a:pt x="0" y="36543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7963780" y="-2494460"/>
            <a:ext cx="3732085" cy="3654334"/>
          </a:xfrm>
          <a:custGeom>
            <a:avLst/>
            <a:gdLst/>
            <a:ahLst/>
            <a:cxnLst/>
            <a:rect l="l" t="t" r="r" b="b"/>
            <a:pathLst>
              <a:path w="3732085" h="3654334">
                <a:moveTo>
                  <a:pt x="0" y="0"/>
                </a:moveTo>
                <a:lnTo>
                  <a:pt x="3732085" y="0"/>
                </a:lnTo>
                <a:lnTo>
                  <a:pt x="3732085" y="3654334"/>
                </a:lnTo>
                <a:lnTo>
                  <a:pt x="0" y="36543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5643837" y="-1068954"/>
            <a:ext cx="3851114" cy="4022051"/>
          </a:xfrm>
          <a:custGeom>
            <a:avLst/>
            <a:gdLst/>
            <a:ahLst/>
            <a:cxnLst/>
            <a:rect l="l" t="t" r="r" b="b"/>
            <a:pathLst>
              <a:path w="3851114" h="4022051">
                <a:moveTo>
                  <a:pt x="0" y="0"/>
                </a:moveTo>
                <a:lnTo>
                  <a:pt x="3851114" y="0"/>
                </a:lnTo>
                <a:lnTo>
                  <a:pt x="3851114" y="4022051"/>
                </a:lnTo>
                <a:lnTo>
                  <a:pt x="0" y="402205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2977548" y="-3039926"/>
            <a:ext cx="4465971" cy="4309662"/>
          </a:xfrm>
          <a:custGeom>
            <a:avLst/>
            <a:gdLst/>
            <a:ahLst/>
            <a:cxnLst/>
            <a:rect l="l" t="t" r="r" b="b"/>
            <a:pathLst>
              <a:path w="4465971" h="4309662">
                <a:moveTo>
                  <a:pt x="0" y="0"/>
                </a:moveTo>
                <a:lnTo>
                  <a:pt x="4465972" y="0"/>
                </a:lnTo>
                <a:lnTo>
                  <a:pt x="4465972" y="4309662"/>
                </a:lnTo>
                <a:lnTo>
                  <a:pt x="0" y="43096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7284839" y="9353109"/>
            <a:ext cx="4465971" cy="4309662"/>
          </a:xfrm>
          <a:custGeom>
            <a:avLst/>
            <a:gdLst/>
            <a:ahLst/>
            <a:cxnLst/>
            <a:rect l="l" t="t" r="r" b="b"/>
            <a:pathLst>
              <a:path w="4465971" h="4309662">
                <a:moveTo>
                  <a:pt x="0" y="0"/>
                </a:moveTo>
                <a:lnTo>
                  <a:pt x="4465971" y="0"/>
                </a:lnTo>
                <a:lnTo>
                  <a:pt x="4465971" y="4309662"/>
                </a:lnTo>
                <a:lnTo>
                  <a:pt x="0" y="430966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rot="10109882">
            <a:off x="11480549" y="-3043349"/>
            <a:ext cx="4465971" cy="4309662"/>
          </a:xfrm>
          <a:custGeom>
            <a:avLst/>
            <a:gdLst/>
            <a:ahLst/>
            <a:cxnLst/>
            <a:rect l="l" t="t" r="r" b="b"/>
            <a:pathLst>
              <a:path w="4465971" h="4309662">
                <a:moveTo>
                  <a:pt x="0" y="0"/>
                </a:moveTo>
                <a:lnTo>
                  <a:pt x="4465971" y="0"/>
                </a:lnTo>
                <a:lnTo>
                  <a:pt x="4465971" y="4309662"/>
                </a:lnTo>
                <a:lnTo>
                  <a:pt x="0" y="430966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rot="-1874174">
            <a:off x="-1756977" y="-889767"/>
            <a:ext cx="5865567" cy="2558854"/>
          </a:xfrm>
          <a:custGeom>
            <a:avLst/>
            <a:gdLst/>
            <a:ahLst/>
            <a:cxnLst/>
            <a:rect l="l" t="t" r="r" b="b"/>
            <a:pathLst>
              <a:path w="5865567" h="2558854">
                <a:moveTo>
                  <a:pt x="0" y="0"/>
                </a:moveTo>
                <a:lnTo>
                  <a:pt x="5865567" y="0"/>
                </a:lnTo>
                <a:lnTo>
                  <a:pt x="5865567" y="2558854"/>
                </a:lnTo>
                <a:lnTo>
                  <a:pt x="0" y="255885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0" name="Freeform 10"/>
          <p:cNvSpPr/>
          <p:nvPr/>
        </p:nvSpPr>
        <p:spPr>
          <a:xfrm>
            <a:off x="5210534" y="-2494460"/>
            <a:ext cx="3774624" cy="3651948"/>
          </a:xfrm>
          <a:custGeom>
            <a:avLst/>
            <a:gdLst/>
            <a:ahLst/>
            <a:cxnLst/>
            <a:rect l="l" t="t" r="r" b="b"/>
            <a:pathLst>
              <a:path w="3774624" h="3651948">
                <a:moveTo>
                  <a:pt x="0" y="0"/>
                </a:moveTo>
                <a:lnTo>
                  <a:pt x="3774624" y="0"/>
                </a:lnTo>
                <a:lnTo>
                  <a:pt x="3774624" y="3651949"/>
                </a:lnTo>
                <a:lnTo>
                  <a:pt x="0" y="365194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1" name="Freeform 11"/>
          <p:cNvSpPr/>
          <p:nvPr/>
        </p:nvSpPr>
        <p:spPr>
          <a:xfrm>
            <a:off x="-663909" y="6596902"/>
            <a:ext cx="4623870" cy="4479374"/>
          </a:xfrm>
          <a:custGeom>
            <a:avLst/>
            <a:gdLst/>
            <a:ahLst/>
            <a:cxnLst/>
            <a:rect l="l" t="t" r="r" b="b"/>
            <a:pathLst>
              <a:path w="4623870" h="4479374">
                <a:moveTo>
                  <a:pt x="0" y="0"/>
                </a:moveTo>
                <a:lnTo>
                  <a:pt x="4623869" y="0"/>
                </a:lnTo>
                <a:lnTo>
                  <a:pt x="4623869" y="4479374"/>
                </a:lnTo>
                <a:lnTo>
                  <a:pt x="0" y="44793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2" name="Freeform 12"/>
          <p:cNvSpPr/>
          <p:nvPr/>
        </p:nvSpPr>
        <p:spPr>
          <a:xfrm>
            <a:off x="-4508431" y="2871444"/>
            <a:ext cx="5806700" cy="5422006"/>
          </a:xfrm>
          <a:custGeom>
            <a:avLst/>
            <a:gdLst/>
            <a:ahLst/>
            <a:cxnLst/>
            <a:rect l="l" t="t" r="r" b="b"/>
            <a:pathLst>
              <a:path w="5806700" h="5422006">
                <a:moveTo>
                  <a:pt x="0" y="0"/>
                </a:moveTo>
                <a:lnTo>
                  <a:pt x="5806700" y="0"/>
                </a:lnTo>
                <a:lnTo>
                  <a:pt x="5806700" y="5422006"/>
                </a:lnTo>
                <a:lnTo>
                  <a:pt x="0" y="5422006"/>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13" name="Freeform 13"/>
          <p:cNvSpPr/>
          <p:nvPr/>
        </p:nvSpPr>
        <p:spPr>
          <a:xfrm rot="2112985">
            <a:off x="4054105" y="9167177"/>
            <a:ext cx="3022695" cy="2918160"/>
          </a:xfrm>
          <a:custGeom>
            <a:avLst/>
            <a:gdLst/>
            <a:ahLst/>
            <a:cxnLst/>
            <a:rect l="l" t="t" r="r" b="b"/>
            <a:pathLst>
              <a:path w="3022695" h="2918160">
                <a:moveTo>
                  <a:pt x="0" y="0"/>
                </a:moveTo>
                <a:lnTo>
                  <a:pt x="3022695" y="0"/>
                </a:lnTo>
                <a:lnTo>
                  <a:pt x="3022695" y="2918160"/>
                </a:lnTo>
                <a:lnTo>
                  <a:pt x="0" y="291816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Freeform 14"/>
          <p:cNvSpPr/>
          <p:nvPr/>
        </p:nvSpPr>
        <p:spPr>
          <a:xfrm>
            <a:off x="-3077016" y="4138127"/>
            <a:ext cx="4105716" cy="3926091"/>
          </a:xfrm>
          <a:custGeom>
            <a:avLst/>
            <a:gdLst/>
            <a:ahLst/>
            <a:cxnLst/>
            <a:rect l="l" t="t" r="r" b="b"/>
            <a:pathLst>
              <a:path w="4105716" h="3926091">
                <a:moveTo>
                  <a:pt x="0" y="0"/>
                </a:moveTo>
                <a:lnTo>
                  <a:pt x="4105716" y="0"/>
                </a:lnTo>
                <a:lnTo>
                  <a:pt x="4105716" y="3926092"/>
                </a:lnTo>
                <a:lnTo>
                  <a:pt x="0" y="3926092"/>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15" name="Freeform 15"/>
          <p:cNvSpPr/>
          <p:nvPr/>
        </p:nvSpPr>
        <p:spPr>
          <a:xfrm>
            <a:off x="1648025" y="9066060"/>
            <a:ext cx="3024000" cy="2441880"/>
          </a:xfrm>
          <a:custGeom>
            <a:avLst/>
            <a:gdLst/>
            <a:ahLst/>
            <a:cxnLst/>
            <a:rect l="l" t="t" r="r" b="b"/>
            <a:pathLst>
              <a:path w="3024000" h="2441880">
                <a:moveTo>
                  <a:pt x="0" y="0"/>
                </a:moveTo>
                <a:lnTo>
                  <a:pt x="3024000" y="0"/>
                </a:lnTo>
                <a:lnTo>
                  <a:pt x="3024000" y="2441880"/>
                </a:lnTo>
                <a:lnTo>
                  <a:pt x="0" y="2441880"/>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16" name="Freeform 16"/>
          <p:cNvSpPr/>
          <p:nvPr/>
        </p:nvSpPr>
        <p:spPr>
          <a:xfrm rot="-3195298">
            <a:off x="16323249" y="6913543"/>
            <a:ext cx="3844074" cy="3623039"/>
          </a:xfrm>
          <a:custGeom>
            <a:avLst/>
            <a:gdLst/>
            <a:ahLst/>
            <a:cxnLst/>
            <a:rect l="l" t="t" r="r" b="b"/>
            <a:pathLst>
              <a:path w="3844074" h="3623039">
                <a:moveTo>
                  <a:pt x="0" y="0"/>
                </a:moveTo>
                <a:lnTo>
                  <a:pt x="3844074" y="0"/>
                </a:lnTo>
                <a:lnTo>
                  <a:pt x="3844074" y="3623040"/>
                </a:lnTo>
                <a:lnTo>
                  <a:pt x="0" y="3623040"/>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17" name="Freeform 17"/>
          <p:cNvSpPr/>
          <p:nvPr/>
        </p:nvSpPr>
        <p:spPr>
          <a:xfrm>
            <a:off x="16732643" y="3046635"/>
            <a:ext cx="3025287" cy="2961000"/>
          </a:xfrm>
          <a:custGeom>
            <a:avLst/>
            <a:gdLst/>
            <a:ahLst/>
            <a:cxnLst/>
            <a:rect l="l" t="t" r="r" b="b"/>
            <a:pathLst>
              <a:path w="3025287" h="2961000">
                <a:moveTo>
                  <a:pt x="0" y="0"/>
                </a:moveTo>
                <a:lnTo>
                  <a:pt x="3025287" y="0"/>
                </a:lnTo>
                <a:lnTo>
                  <a:pt x="3025287" y="2961000"/>
                </a:lnTo>
                <a:lnTo>
                  <a:pt x="0" y="2961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a:off x="16993107" y="4988648"/>
            <a:ext cx="3024000" cy="2668680"/>
          </a:xfrm>
          <a:custGeom>
            <a:avLst/>
            <a:gdLst/>
            <a:ahLst/>
            <a:cxnLst/>
            <a:rect l="l" t="t" r="r" b="b"/>
            <a:pathLst>
              <a:path w="3024000" h="2668680">
                <a:moveTo>
                  <a:pt x="0" y="0"/>
                </a:moveTo>
                <a:lnTo>
                  <a:pt x="3024000" y="0"/>
                </a:lnTo>
                <a:lnTo>
                  <a:pt x="3024000" y="2668680"/>
                </a:lnTo>
                <a:lnTo>
                  <a:pt x="0" y="266868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19" name="Freeform 19"/>
          <p:cNvSpPr/>
          <p:nvPr/>
        </p:nvSpPr>
        <p:spPr>
          <a:xfrm rot="-5623253">
            <a:off x="11981186" y="9013864"/>
            <a:ext cx="5096452" cy="4988152"/>
          </a:xfrm>
          <a:custGeom>
            <a:avLst/>
            <a:gdLst/>
            <a:ahLst/>
            <a:cxnLst/>
            <a:rect l="l" t="t" r="r" b="b"/>
            <a:pathLst>
              <a:path w="5096452" h="4988152">
                <a:moveTo>
                  <a:pt x="0" y="0"/>
                </a:moveTo>
                <a:lnTo>
                  <a:pt x="5096452" y="0"/>
                </a:lnTo>
                <a:lnTo>
                  <a:pt x="5096452" y="4988152"/>
                </a:lnTo>
                <a:lnTo>
                  <a:pt x="0" y="49881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Freeform 20"/>
          <p:cNvSpPr/>
          <p:nvPr/>
        </p:nvSpPr>
        <p:spPr>
          <a:xfrm rot="-6142608">
            <a:off x="14443116" y="-1657333"/>
            <a:ext cx="4023874" cy="3314666"/>
          </a:xfrm>
          <a:custGeom>
            <a:avLst/>
            <a:gdLst/>
            <a:ahLst/>
            <a:cxnLst/>
            <a:rect l="l" t="t" r="r" b="b"/>
            <a:pathLst>
              <a:path w="4023874" h="3314666">
                <a:moveTo>
                  <a:pt x="0" y="0"/>
                </a:moveTo>
                <a:lnTo>
                  <a:pt x="4023874" y="0"/>
                </a:lnTo>
                <a:lnTo>
                  <a:pt x="4023874" y="3314666"/>
                </a:lnTo>
                <a:lnTo>
                  <a:pt x="0" y="3314666"/>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21" name="Freeform 21"/>
          <p:cNvSpPr/>
          <p:nvPr/>
        </p:nvSpPr>
        <p:spPr>
          <a:xfrm rot="-1610024">
            <a:off x="6493825" y="9189014"/>
            <a:ext cx="3024000" cy="2668680"/>
          </a:xfrm>
          <a:custGeom>
            <a:avLst/>
            <a:gdLst/>
            <a:ahLst/>
            <a:cxnLst/>
            <a:rect l="l" t="t" r="r" b="b"/>
            <a:pathLst>
              <a:path w="3024000" h="2668680">
                <a:moveTo>
                  <a:pt x="0" y="0"/>
                </a:moveTo>
                <a:lnTo>
                  <a:pt x="3024000" y="0"/>
                </a:lnTo>
                <a:lnTo>
                  <a:pt x="3024000" y="2668680"/>
                </a:lnTo>
                <a:lnTo>
                  <a:pt x="0" y="266868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22" name="Freeform 22"/>
          <p:cNvSpPr/>
          <p:nvPr/>
        </p:nvSpPr>
        <p:spPr>
          <a:xfrm>
            <a:off x="14404999" y="8836589"/>
            <a:ext cx="3774624" cy="3651948"/>
          </a:xfrm>
          <a:custGeom>
            <a:avLst/>
            <a:gdLst/>
            <a:ahLst/>
            <a:cxnLst/>
            <a:rect l="l" t="t" r="r" b="b"/>
            <a:pathLst>
              <a:path w="3774624" h="3651948">
                <a:moveTo>
                  <a:pt x="0" y="0"/>
                </a:moveTo>
                <a:lnTo>
                  <a:pt x="3774624" y="0"/>
                </a:lnTo>
                <a:lnTo>
                  <a:pt x="3774624" y="3651949"/>
                </a:lnTo>
                <a:lnTo>
                  <a:pt x="0" y="365194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23" name="TextBox 23"/>
          <p:cNvSpPr txBox="1"/>
          <p:nvPr/>
        </p:nvSpPr>
        <p:spPr>
          <a:xfrm>
            <a:off x="1859336" y="2168134"/>
            <a:ext cx="8098002" cy="611703"/>
          </a:xfrm>
          <a:prstGeom prst="rect">
            <a:avLst/>
          </a:prstGeom>
        </p:spPr>
        <p:txBody>
          <a:bodyPr lIns="0" tIns="0" rIns="0" bIns="0" rtlCol="0" anchor="t">
            <a:spAutoFit/>
          </a:bodyPr>
          <a:lstStyle/>
          <a:p>
            <a:pPr marL="0" lvl="0" indent="0" algn="ctr">
              <a:lnSpc>
                <a:spcPts val="4893"/>
              </a:lnSpc>
              <a:spcBef>
                <a:spcPct val="0"/>
              </a:spcBef>
            </a:pPr>
            <a:r>
              <a:rPr lang="en-US" sz="4077">
                <a:solidFill>
                  <a:srgbClr val="000000"/>
                </a:solidFill>
                <a:latin typeface="Now"/>
                <a:ea typeface="Now"/>
                <a:cs typeface="Now"/>
                <a:sym typeface="Now"/>
              </a:rPr>
              <a:t>MONITOREO EN TIEMPO REAL</a:t>
            </a:r>
          </a:p>
        </p:txBody>
      </p:sp>
      <p:sp>
        <p:nvSpPr>
          <p:cNvPr id="24" name="TextBox 24"/>
          <p:cNvSpPr txBox="1"/>
          <p:nvPr/>
        </p:nvSpPr>
        <p:spPr>
          <a:xfrm>
            <a:off x="1648025" y="5646861"/>
            <a:ext cx="9471543" cy="611703"/>
          </a:xfrm>
          <a:prstGeom prst="rect">
            <a:avLst/>
          </a:prstGeom>
        </p:spPr>
        <p:txBody>
          <a:bodyPr lIns="0" tIns="0" rIns="0" bIns="0" rtlCol="0" anchor="t">
            <a:spAutoFit/>
          </a:bodyPr>
          <a:lstStyle/>
          <a:p>
            <a:pPr marL="0" lvl="0" indent="0" algn="ctr">
              <a:lnSpc>
                <a:spcPts val="4893"/>
              </a:lnSpc>
              <a:spcBef>
                <a:spcPct val="0"/>
              </a:spcBef>
            </a:pPr>
            <a:r>
              <a:rPr lang="en-US" sz="4077">
                <a:solidFill>
                  <a:srgbClr val="000000"/>
                </a:solidFill>
                <a:latin typeface="Now"/>
                <a:ea typeface="Now"/>
                <a:cs typeface="Now"/>
                <a:sym typeface="Now"/>
              </a:rPr>
              <a:t>ALERTAS Y REPORTES AUTOMÁTICOS</a:t>
            </a:r>
          </a:p>
        </p:txBody>
      </p:sp>
      <p:sp>
        <p:nvSpPr>
          <p:cNvPr id="25" name="TextBox 25"/>
          <p:cNvSpPr txBox="1"/>
          <p:nvPr/>
        </p:nvSpPr>
        <p:spPr>
          <a:xfrm>
            <a:off x="1416757" y="3065587"/>
            <a:ext cx="15454486" cy="1581149"/>
          </a:xfrm>
          <a:prstGeom prst="rect">
            <a:avLst/>
          </a:prstGeom>
        </p:spPr>
        <p:txBody>
          <a:bodyPr lIns="0" tIns="0" rIns="0" bIns="0" rtlCol="0" anchor="t">
            <a:spAutoFit/>
          </a:bodyPr>
          <a:lstStyle/>
          <a:p>
            <a:pPr algn="l">
              <a:lnSpc>
                <a:spcPts val="4200"/>
              </a:lnSpc>
            </a:pPr>
            <a:r>
              <a:rPr lang="en-US" sz="3000">
                <a:solidFill>
                  <a:srgbClr val="000000"/>
                </a:solidFill>
                <a:latin typeface="Open Sans"/>
                <a:ea typeface="Open Sans"/>
                <a:cs typeface="Open Sans"/>
                <a:sym typeface="Open Sans"/>
              </a:rPr>
              <a:t>Cada vez que se realice una venta o se reciba nuevo stock, el sistema actualizará automáticamente el inventario, permitiendo a los administradores de ambas sucursales ver el estado del stock en tiempo real.</a:t>
            </a:r>
          </a:p>
        </p:txBody>
      </p:sp>
      <p:sp>
        <p:nvSpPr>
          <p:cNvPr id="26" name="TextBox 26"/>
          <p:cNvSpPr txBox="1"/>
          <p:nvPr/>
        </p:nvSpPr>
        <p:spPr>
          <a:xfrm>
            <a:off x="1481381" y="6571479"/>
            <a:ext cx="11924277" cy="2114549"/>
          </a:xfrm>
          <a:prstGeom prst="rect">
            <a:avLst/>
          </a:prstGeom>
        </p:spPr>
        <p:txBody>
          <a:bodyPr lIns="0" tIns="0" rIns="0" bIns="0" rtlCol="0" anchor="t">
            <a:spAutoFit/>
          </a:bodyPr>
          <a:lstStyle/>
          <a:p>
            <a:pPr algn="l">
              <a:lnSpc>
                <a:spcPts val="4200"/>
              </a:lnSpc>
            </a:pPr>
            <a:r>
              <a:rPr lang="en-US" sz="3000">
                <a:solidFill>
                  <a:srgbClr val="000000"/>
                </a:solidFill>
                <a:latin typeface="Open Sans"/>
                <a:ea typeface="Open Sans"/>
                <a:cs typeface="Open Sans"/>
                <a:sym typeface="Open Sans"/>
              </a:rPr>
              <a:t>El sistema generará alertas cuando el stock de ciertos productos esté bajo, permitiendo una reposición oportuna. Además, proporcionará reportes semanales o diarios que ayudarán en la toma de decisiones estratégicas.</a:t>
            </a:r>
          </a:p>
        </p:txBody>
      </p:sp>
      <p:pic>
        <p:nvPicPr>
          <p:cNvPr id="27" name="Picture 27"/>
          <p:cNvPicPr>
            <a:picLocks noChangeAspect="1"/>
          </p:cNvPicPr>
          <p:nvPr/>
        </p:nvPicPr>
        <p:blipFill>
          <a:blip r:embed="rId33"/>
          <a:srcRect/>
          <a:stretch>
            <a:fillRect/>
          </a:stretch>
        </p:blipFill>
        <p:spPr>
          <a:xfrm>
            <a:off x="13475409" y="5428954"/>
            <a:ext cx="4873555" cy="487355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1342" r="-16512"/>
            </a:stretch>
          </a:blipFill>
        </p:spPr>
      </p:sp>
      <p:sp>
        <p:nvSpPr>
          <p:cNvPr id="3" name="Freeform 3"/>
          <p:cNvSpPr/>
          <p:nvPr/>
        </p:nvSpPr>
        <p:spPr>
          <a:xfrm>
            <a:off x="-1278412" y="-1333923"/>
            <a:ext cx="3732085" cy="3654334"/>
          </a:xfrm>
          <a:custGeom>
            <a:avLst/>
            <a:gdLst/>
            <a:ahLst/>
            <a:cxnLst/>
            <a:rect l="l" t="t" r="r" b="b"/>
            <a:pathLst>
              <a:path w="3732085" h="3654334">
                <a:moveTo>
                  <a:pt x="0" y="0"/>
                </a:moveTo>
                <a:lnTo>
                  <a:pt x="3732085" y="0"/>
                </a:lnTo>
                <a:lnTo>
                  <a:pt x="3732085" y="3654334"/>
                </a:lnTo>
                <a:lnTo>
                  <a:pt x="0" y="36543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7963780" y="-2494460"/>
            <a:ext cx="3732085" cy="3654334"/>
          </a:xfrm>
          <a:custGeom>
            <a:avLst/>
            <a:gdLst/>
            <a:ahLst/>
            <a:cxnLst/>
            <a:rect l="l" t="t" r="r" b="b"/>
            <a:pathLst>
              <a:path w="3732085" h="3654334">
                <a:moveTo>
                  <a:pt x="0" y="0"/>
                </a:moveTo>
                <a:lnTo>
                  <a:pt x="3732085" y="0"/>
                </a:lnTo>
                <a:lnTo>
                  <a:pt x="3732085" y="3654334"/>
                </a:lnTo>
                <a:lnTo>
                  <a:pt x="0" y="36543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5643837" y="-1068954"/>
            <a:ext cx="3851114" cy="4022051"/>
          </a:xfrm>
          <a:custGeom>
            <a:avLst/>
            <a:gdLst/>
            <a:ahLst/>
            <a:cxnLst/>
            <a:rect l="l" t="t" r="r" b="b"/>
            <a:pathLst>
              <a:path w="3851114" h="4022051">
                <a:moveTo>
                  <a:pt x="0" y="0"/>
                </a:moveTo>
                <a:lnTo>
                  <a:pt x="3851114" y="0"/>
                </a:lnTo>
                <a:lnTo>
                  <a:pt x="3851114" y="4022051"/>
                </a:lnTo>
                <a:lnTo>
                  <a:pt x="0" y="402205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2977548" y="-3039926"/>
            <a:ext cx="4465971" cy="4309662"/>
          </a:xfrm>
          <a:custGeom>
            <a:avLst/>
            <a:gdLst/>
            <a:ahLst/>
            <a:cxnLst/>
            <a:rect l="l" t="t" r="r" b="b"/>
            <a:pathLst>
              <a:path w="4465971" h="4309662">
                <a:moveTo>
                  <a:pt x="0" y="0"/>
                </a:moveTo>
                <a:lnTo>
                  <a:pt x="4465972" y="0"/>
                </a:lnTo>
                <a:lnTo>
                  <a:pt x="4465972" y="4309662"/>
                </a:lnTo>
                <a:lnTo>
                  <a:pt x="0" y="43096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7284839" y="9353109"/>
            <a:ext cx="4465971" cy="4309662"/>
          </a:xfrm>
          <a:custGeom>
            <a:avLst/>
            <a:gdLst/>
            <a:ahLst/>
            <a:cxnLst/>
            <a:rect l="l" t="t" r="r" b="b"/>
            <a:pathLst>
              <a:path w="4465971" h="4309662">
                <a:moveTo>
                  <a:pt x="0" y="0"/>
                </a:moveTo>
                <a:lnTo>
                  <a:pt x="4465971" y="0"/>
                </a:lnTo>
                <a:lnTo>
                  <a:pt x="4465971" y="4309662"/>
                </a:lnTo>
                <a:lnTo>
                  <a:pt x="0" y="430966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rot="10109882">
            <a:off x="11480549" y="-3043349"/>
            <a:ext cx="4465971" cy="4309662"/>
          </a:xfrm>
          <a:custGeom>
            <a:avLst/>
            <a:gdLst/>
            <a:ahLst/>
            <a:cxnLst/>
            <a:rect l="l" t="t" r="r" b="b"/>
            <a:pathLst>
              <a:path w="4465971" h="4309662">
                <a:moveTo>
                  <a:pt x="0" y="0"/>
                </a:moveTo>
                <a:lnTo>
                  <a:pt x="4465971" y="0"/>
                </a:lnTo>
                <a:lnTo>
                  <a:pt x="4465971" y="4309662"/>
                </a:lnTo>
                <a:lnTo>
                  <a:pt x="0" y="430966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rot="-1874174">
            <a:off x="-1756977" y="-889767"/>
            <a:ext cx="5865567" cy="2558854"/>
          </a:xfrm>
          <a:custGeom>
            <a:avLst/>
            <a:gdLst/>
            <a:ahLst/>
            <a:cxnLst/>
            <a:rect l="l" t="t" r="r" b="b"/>
            <a:pathLst>
              <a:path w="5865567" h="2558854">
                <a:moveTo>
                  <a:pt x="0" y="0"/>
                </a:moveTo>
                <a:lnTo>
                  <a:pt x="5865567" y="0"/>
                </a:lnTo>
                <a:lnTo>
                  <a:pt x="5865567" y="2558854"/>
                </a:lnTo>
                <a:lnTo>
                  <a:pt x="0" y="255885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0" name="Freeform 10"/>
          <p:cNvSpPr/>
          <p:nvPr/>
        </p:nvSpPr>
        <p:spPr>
          <a:xfrm>
            <a:off x="5210534" y="-2494460"/>
            <a:ext cx="3774624" cy="3651948"/>
          </a:xfrm>
          <a:custGeom>
            <a:avLst/>
            <a:gdLst/>
            <a:ahLst/>
            <a:cxnLst/>
            <a:rect l="l" t="t" r="r" b="b"/>
            <a:pathLst>
              <a:path w="3774624" h="3651948">
                <a:moveTo>
                  <a:pt x="0" y="0"/>
                </a:moveTo>
                <a:lnTo>
                  <a:pt x="3774624" y="0"/>
                </a:lnTo>
                <a:lnTo>
                  <a:pt x="3774624" y="3651949"/>
                </a:lnTo>
                <a:lnTo>
                  <a:pt x="0" y="365194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1" name="Freeform 11"/>
          <p:cNvSpPr/>
          <p:nvPr/>
        </p:nvSpPr>
        <p:spPr>
          <a:xfrm>
            <a:off x="-663909" y="6596902"/>
            <a:ext cx="4623870" cy="4479374"/>
          </a:xfrm>
          <a:custGeom>
            <a:avLst/>
            <a:gdLst/>
            <a:ahLst/>
            <a:cxnLst/>
            <a:rect l="l" t="t" r="r" b="b"/>
            <a:pathLst>
              <a:path w="4623870" h="4479374">
                <a:moveTo>
                  <a:pt x="0" y="0"/>
                </a:moveTo>
                <a:lnTo>
                  <a:pt x="4623869" y="0"/>
                </a:lnTo>
                <a:lnTo>
                  <a:pt x="4623869" y="4479374"/>
                </a:lnTo>
                <a:lnTo>
                  <a:pt x="0" y="447937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2" name="Freeform 12"/>
          <p:cNvSpPr/>
          <p:nvPr/>
        </p:nvSpPr>
        <p:spPr>
          <a:xfrm>
            <a:off x="-4508431" y="2871444"/>
            <a:ext cx="5806700" cy="5422006"/>
          </a:xfrm>
          <a:custGeom>
            <a:avLst/>
            <a:gdLst/>
            <a:ahLst/>
            <a:cxnLst/>
            <a:rect l="l" t="t" r="r" b="b"/>
            <a:pathLst>
              <a:path w="5806700" h="5422006">
                <a:moveTo>
                  <a:pt x="0" y="0"/>
                </a:moveTo>
                <a:lnTo>
                  <a:pt x="5806700" y="0"/>
                </a:lnTo>
                <a:lnTo>
                  <a:pt x="5806700" y="5422006"/>
                </a:lnTo>
                <a:lnTo>
                  <a:pt x="0" y="5422006"/>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13" name="Freeform 13"/>
          <p:cNvSpPr/>
          <p:nvPr/>
        </p:nvSpPr>
        <p:spPr>
          <a:xfrm rot="2112985">
            <a:off x="4054105" y="9167177"/>
            <a:ext cx="3022695" cy="2918160"/>
          </a:xfrm>
          <a:custGeom>
            <a:avLst/>
            <a:gdLst/>
            <a:ahLst/>
            <a:cxnLst/>
            <a:rect l="l" t="t" r="r" b="b"/>
            <a:pathLst>
              <a:path w="3022695" h="2918160">
                <a:moveTo>
                  <a:pt x="0" y="0"/>
                </a:moveTo>
                <a:lnTo>
                  <a:pt x="3022695" y="0"/>
                </a:lnTo>
                <a:lnTo>
                  <a:pt x="3022695" y="2918160"/>
                </a:lnTo>
                <a:lnTo>
                  <a:pt x="0" y="291816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Freeform 14"/>
          <p:cNvSpPr/>
          <p:nvPr/>
        </p:nvSpPr>
        <p:spPr>
          <a:xfrm>
            <a:off x="-3077016" y="4138127"/>
            <a:ext cx="4105716" cy="3926091"/>
          </a:xfrm>
          <a:custGeom>
            <a:avLst/>
            <a:gdLst/>
            <a:ahLst/>
            <a:cxnLst/>
            <a:rect l="l" t="t" r="r" b="b"/>
            <a:pathLst>
              <a:path w="4105716" h="3926091">
                <a:moveTo>
                  <a:pt x="0" y="0"/>
                </a:moveTo>
                <a:lnTo>
                  <a:pt x="4105716" y="0"/>
                </a:lnTo>
                <a:lnTo>
                  <a:pt x="4105716" y="3926092"/>
                </a:lnTo>
                <a:lnTo>
                  <a:pt x="0" y="3926092"/>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15" name="Freeform 15"/>
          <p:cNvSpPr/>
          <p:nvPr/>
        </p:nvSpPr>
        <p:spPr>
          <a:xfrm>
            <a:off x="1648025" y="9066060"/>
            <a:ext cx="3024000" cy="2441880"/>
          </a:xfrm>
          <a:custGeom>
            <a:avLst/>
            <a:gdLst/>
            <a:ahLst/>
            <a:cxnLst/>
            <a:rect l="l" t="t" r="r" b="b"/>
            <a:pathLst>
              <a:path w="3024000" h="2441880">
                <a:moveTo>
                  <a:pt x="0" y="0"/>
                </a:moveTo>
                <a:lnTo>
                  <a:pt x="3024000" y="0"/>
                </a:lnTo>
                <a:lnTo>
                  <a:pt x="3024000" y="2441880"/>
                </a:lnTo>
                <a:lnTo>
                  <a:pt x="0" y="2441880"/>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16" name="Freeform 16"/>
          <p:cNvSpPr/>
          <p:nvPr/>
        </p:nvSpPr>
        <p:spPr>
          <a:xfrm rot="-3195298">
            <a:off x="16323249" y="6913543"/>
            <a:ext cx="3844074" cy="3623039"/>
          </a:xfrm>
          <a:custGeom>
            <a:avLst/>
            <a:gdLst/>
            <a:ahLst/>
            <a:cxnLst/>
            <a:rect l="l" t="t" r="r" b="b"/>
            <a:pathLst>
              <a:path w="3844074" h="3623039">
                <a:moveTo>
                  <a:pt x="0" y="0"/>
                </a:moveTo>
                <a:lnTo>
                  <a:pt x="3844074" y="0"/>
                </a:lnTo>
                <a:lnTo>
                  <a:pt x="3844074" y="3623040"/>
                </a:lnTo>
                <a:lnTo>
                  <a:pt x="0" y="3623040"/>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17" name="Freeform 17"/>
          <p:cNvSpPr/>
          <p:nvPr/>
        </p:nvSpPr>
        <p:spPr>
          <a:xfrm>
            <a:off x="16732643" y="3046635"/>
            <a:ext cx="3025287" cy="2961000"/>
          </a:xfrm>
          <a:custGeom>
            <a:avLst/>
            <a:gdLst/>
            <a:ahLst/>
            <a:cxnLst/>
            <a:rect l="l" t="t" r="r" b="b"/>
            <a:pathLst>
              <a:path w="3025287" h="2961000">
                <a:moveTo>
                  <a:pt x="0" y="0"/>
                </a:moveTo>
                <a:lnTo>
                  <a:pt x="3025287" y="0"/>
                </a:lnTo>
                <a:lnTo>
                  <a:pt x="3025287" y="2961000"/>
                </a:lnTo>
                <a:lnTo>
                  <a:pt x="0" y="2961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a:off x="16993107" y="4988648"/>
            <a:ext cx="3024000" cy="2668680"/>
          </a:xfrm>
          <a:custGeom>
            <a:avLst/>
            <a:gdLst/>
            <a:ahLst/>
            <a:cxnLst/>
            <a:rect l="l" t="t" r="r" b="b"/>
            <a:pathLst>
              <a:path w="3024000" h="2668680">
                <a:moveTo>
                  <a:pt x="0" y="0"/>
                </a:moveTo>
                <a:lnTo>
                  <a:pt x="3024000" y="0"/>
                </a:lnTo>
                <a:lnTo>
                  <a:pt x="3024000" y="2668680"/>
                </a:lnTo>
                <a:lnTo>
                  <a:pt x="0" y="266868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19" name="Freeform 19"/>
          <p:cNvSpPr/>
          <p:nvPr/>
        </p:nvSpPr>
        <p:spPr>
          <a:xfrm rot="-5623253">
            <a:off x="11981186" y="9013864"/>
            <a:ext cx="5096452" cy="4988152"/>
          </a:xfrm>
          <a:custGeom>
            <a:avLst/>
            <a:gdLst/>
            <a:ahLst/>
            <a:cxnLst/>
            <a:rect l="l" t="t" r="r" b="b"/>
            <a:pathLst>
              <a:path w="5096452" h="4988152">
                <a:moveTo>
                  <a:pt x="0" y="0"/>
                </a:moveTo>
                <a:lnTo>
                  <a:pt x="5096452" y="0"/>
                </a:lnTo>
                <a:lnTo>
                  <a:pt x="5096452" y="4988152"/>
                </a:lnTo>
                <a:lnTo>
                  <a:pt x="0" y="49881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Freeform 20"/>
          <p:cNvSpPr/>
          <p:nvPr/>
        </p:nvSpPr>
        <p:spPr>
          <a:xfrm rot="-6142608">
            <a:off x="14443116" y="-1657333"/>
            <a:ext cx="4023874" cy="3314666"/>
          </a:xfrm>
          <a:custGeom>
            <a:avLst/>
            <a:gdLst/>
            <a:ahLst/>
            <a:cxnLst/>
            <a:rect l="l" t="t" r="r" b="b"/>
            <a:pathLst>
              <a:path w="4023874" h="3314666">
                <a:moveTo>
                  <a:pt x="0" y="0"/>
                </a:moveTo>
                <a:lnTo>
                  <a:pt x="4023874" y="0"/>
                </a:lnTo>
                <a:lnTo>
                  <a:pt x="4023874" y="3314666"/>
                </a:lnTo>
                <a:lnTo>
                  <a:pt x="0" y="3314666"/>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21" name="Freeform 21"/>
          <p:cNvSpPr/>
          <p:nvPr/>
        </p:nvSpPr>
        <p:spPr>
          <a:xfrm rot="-1610024">
            <a:off x="6493825" y="9189014"/>
            <a:ext cx="3024000" cy="2668680"/>
          </a:xfrm>
          <a:custGeom>
            <a:avLst/>
            <a:gdLst/>
            <a:ahLst/>
            <a:cxnLst/>
            <a:rect l="l" t="t" r="r" b="b"/>
            <a:pathLst>
              <a:path w="3024000" h="2668680">
                <a:moveTo>
                  <a:pt x="0" y="0"/>
                </a:moveTo>
                <a:lnTo>
                  <a:pt x="3024000" y="0"/>
                </a:lnTo>
                <a:lnTo>
                  <a:pt x="3024000" y="2668680"/>
                </a:lnTo>
                <a:lnTo>
                  <a:pt x="0" y="266868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22" name="Freeform 22"/>
          <p:cNvSpPr/>
          <p:nvPr/>
        </p:nvSpPr>
        <p:spPr>
          <a:xfrm>
            <a:off x="14404999" y="8836589"/>
            <a:ext cx="3774624" cy="3651948"/>
          </a:xfrm>
          <a:custGeom>
            <a:avLst/>
            <a:gdLst/>
            <a:ahLst/>
            <a:cxnLst/>
            <a:rect l="l" t="t" r="r" b="b"/>
            <a:pathLst>
              <a:path w="3774624" h="3651948">
                <a:moveTo>
                  <a:pt x="0" y="0"/>
                </a:moveTo>
                <a:lnTo>
                  <a:pt x="3774624" y="0"/>
                </a:lnTo>
                <a:lnTo>
                  <a:pt x="3774624" y="3651949"/>
                </a:lnTo>
                <a:lnTo>
                  <a:pt x="0" y="365194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23" name="TextBox 23"/>
          <p:cNvSpPr txBox="1"/>
          <p:nvPr/>
        </p:nvSpPr>
        <p:spPr>
          <a:xfrm>
            <a:off x="2107176" y="1988529"/>
            <a:ext cx="9095983" cy="611703"/>
          </a:xfrm>
          <a:prstGeom prst="rect">
            <a:avLst/>
          </a:prstGeom>
        </p:spPr>
        <p:txBody>
          <a:bodyPr lIns="0" tIns="0" rIns="0" bIns="0" rtlCol="0" anchor="t">
            <a:spAutoFit/>
          </a:bodyPr>
          <a:lstStyle/>
          <a:p>
            <a:pPr marL="0" lvl="0" indent="0" algn="ctr">
              <a:lnSpc>
                <a:spcPts val="4893"/>
              </a:lnSpc>
              <a:spcBef>
                <a:spcPct val="0"/>
              </a:spcBef>
            </a:pPr>
            <a:r>
              <a:rPr lang="en-US" sz="4077">
                <a:solidFill>
                  <a:srgbClr val="000000"/>
                </a:solidFill>
                <a:latin typeface="Now"/>
                <a:ea typeface="Now"/>
                <a:cs typeface="Now"/>
                <a:sym typeface="Now"/>
              </a:rPr>
              <a:t>SINCRONIZACIÓN DE SUCURSALES</a:t>
            </a:r>
          </a:p>
        </p:txBody>
      </p:sp>
      <p:sp>
        <p:nvSpPr>
          <p:cNvPr id="24" name="TextBox 24"/>
          <p:cNvSpPr txBox="1"/>
          <p:nvPr/>
        </p:nvSpPr>
        <p:spPr>
          <a:xfrm>
            <a:off x="1897383" y="5415780"/>
            <a:ext cx="12986868" cy="611703"/>
          </a:xfrm>
          <a:prstGeom prst="rect">
            <a:avLst/>
          </a:prstGeom>
        </p:spPr>
        <p:txBody>
          <a:bodyPr lIns="0" tIns="0" rIns="0" bIns="0" rtlCol="0" anchor="t">
            <a:spAutoFit/>
          </a:bodyPr>
          <a:lstStyle/>
          <a:p>
            <a:pPr marL="0" lvl="0" indent="0" algn="ctr">
              <a:lnSpc>
                <a:spcPts val="4893"/>
              </a:lnSpc>
              <a:spcBef>
                <a:spcPct val="0"/>
              </a:spcBef>
            </a:pPr>
            <a:r>
              <a:rPr lang="en-US" sz="4077">
                <a:solidFill>
                  <a:srgbClr val="000000"/>
                </a:solidFill>
                <a:latin typeface="Now"/>
                <a:ea typeface="Now"/>
                <a:cs typeface="Now"/>
                <a:sym typeface="Now"/>
              </a:rPr>
              <a:t>ENFOQUE EXCLUSIVO EN EL CONTROL DE STOCK</a:t>
            </a:r>
          </a:p>
        </p:txBody>
      </p:sp>
      <p:sp>
        <p:nvSpPr>
          <p:cNvPr id="25" name="TextBox 25"/>
          <p:cNvSpPr txBox="1"/>
          <p:nvPr/>
        </p:nvSpPr>
        <p:spPr>
          <a:xfrm>
            <a:off x="1698359" y="2836000"/>
            <a:ext cx="15294748" cy="1581149"/>
          </a:xfrm>
          <a:prstGeom prst="rect">
            <a:avLst/>
          </a:prstGeom>
        </p:spPr>
        <p:txBody>
          <a:bodyPr lIns="0" tIns="0" rIns="0" bIns="0" rtlCol="0" anchor="t">
            <a:spAutoFit/>
          </a:bodyPr>
          <a:lstStyle/>
          <a:p>
            <a:pPr algn="l">
              <a:lnSpc>
                <a:spcPts val="4200"/>
              </a:lnSpc>
            </a:pPr>
            <a:r>
              <a:rPr lang="en-US" sz="3000">
                <a:solidFill>
                  <a:srgbClr val="000000"/>
                </a:solidFill>
                <a:latin typeface="Open Sans"/>
                <a:ea typeface="Open Sans"/>
                <a:cs typeface="Open Sans"/>
                <a:sym typeface="Open Sans"/>
              </a:rPr>
              <a:t>La integración de las dos sucursales en un solo sistema permitirá un flujo de información fluido, evitando confusiones y asegurando que ambos locales estén correctamente abastecidos.</a:t>
            </a:r>
          </a:p>
        </p:txBody>
      </p:sp>
      <p:sp>
        <p:nvSpPr>
          <p:cNvPr id="26" name="TextBox 26"/>
          <p:cNvSpPr txBox="1"/>
          <p:nvPr/>
        </p:nvSpPr>
        <p:spPr>
          <a:xfrm>
            <a:off x="1924999" y="6256083"/>
            <a:ext cx="14208530" cy="1581149"/>
          </a:xfrm>
          <a:prstGeom prst="rect">
            <a:avLst/>
          </a:prstGeom>
        </p:spPr>
        <p:txBody>
          <a:bodyPr lIns="0" tIns="0" rIns="0" bIns="0" rtlCol="0" anchor="t">
            <a:spAutoFit/>
          </a:bodyPr>
          <a:lstStyle/>
          <a:p>
            <a:pPr algn="l">
              <a:lnSpc>
                <a:spcPts val="4200"/>
              </a:lnSpc>
            </a:pPr>
            <a:r>
              <a:rPr lang="en-US" sz="3000">
                <a:solidFill>
                  <a:srgbClr val="000000"/>
                </a:solidFill>
                <a:latin typeface="Open Sans"/>
                <a:ea typeface="Open Sans"/>
                <a:cs typeface="Open Sans"/>
                <a:sym typeface="Open Sans"/>
              </a:rPr>
              <a:t>Dado que la necesidad inmediata es mejorar el control de stock, el sistema se concentrará exclusivamente en esta área, garantizando un desarrollo enfocado y eficiente.</a:t>
            </a:r>
          </a:p>
        </p:txBody>
      </p:sp>
      <p:pic>
        <p:nvPicPr>
          <p:cNvPr id="27" name="Picture 27"/>
          <p:cNvPicPr>
            <a:picLocks noChangeAspect="1"/>
          </p:cNvPicPr>
          <p:nvPr/>
        </p:nvPicPr>
        <p:blipFill>
          <a:blip r:embed="rId33"/>
          <a:srcRect/>
          <a:stretch>
            <a:fillRect/>
          </a:stretch>
        </p:blipFill>
        <p:spPr>
          <a:xfrm>
            <a:off x="6940184" y="7589023"/>
            <a:ext cx="3798881" cy="271348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23</Slides>
  <Notes>0</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Semana 5 PPT</dc:title>
  <cp:revision>1</cp:revision>
  <dcterms:created xsi:type="dcterms:W3CDTF">2006-08-16T00:00:00Z</dcterms:created>
  <dcterms:modified xsi:type="dcterms:W3CDTF">2024-09-11T02:35:25Z</dcterms:modified>
  <dc:identifier>DAGQUOq9EJE</dc:identifier>
</cp:coreProperties>
</file>